
<file path=[Content_Types].xml><?xml version="1.0" encoding="utf-8"?>
<Types xmlns="http://schemas.openxmlformats.org/package/2006/content-types">
  <Default Extension="png" ContentType="image/png"/>
  <Default Extension="bin" ContentType="video/unknown"/>
  <Default Extension="svg" ContentType="image/svg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Default Extension="mkv" ContentType="video/unknown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766" r:id="rId4"/>
    <p:sldMasterId id="2147483846" r:id="rId5"/>
  </p:sldMasterIdLst>
  <p:notesMasterIdLst>
    <p:notesMasterId r:id="rId29"/>
  </p:notesMasterIdLst>
  <p:handoutMasterIdLst>
    <p:handoutMasterId r:id="rId30"/>
  </p:handoutMasterIdLst>
  <p:sldIdLst>
    <p:sldId id="354" r:id="rId6"/>
    <p:sldId id="372" r:id="rId7"/>
    <p:sldId id="362" r:id="rId8"/>
    <p:sldId id="373" r:id="rId9"/>
    <p:sldId id="378" r:id="rId10"/>
    <p:sldId id="440" r:id="rId11"/>
    <p:sldId id="461" r:id="rId12"/>
    <p:sldId id="256" r:id="rId13"/>
    <p:sldId id="375" r:id="rId14"/>
    <p:sldId id="938" r:id="rId15"/>
    <p:sldId id="969" r:id="rId16"/>
    <p:sldId id="939" r:id="rId17"/>
    <p:sldId id="964" r:id="rId18"/>
    <p:sldId id="970" r:id="rId19"/>
    <p:sldId id="464" r:id="rId20"/>
    <p:sldId id="967" r:id="rId21"/>
    <p:sldId id="377" r:id="rId22"/>
    <p:sldId id="385" r:id="rId23"/>
    <p:sldId id="966" r:id="rId24"/>
    <p:sldId id="376" r:id="rId25"/>
    <p:sldId id="384" r:id="rId26"/>
    <p:sldId id="387" r:id="rId27"/>
    <p:sldId id="968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Basic slides" id="{181D2C02-83EB-4D36-8480-ADD192D6B133}">
          <p14:sldIdLst>
            <p14:sldId id="354"/>
            <p14:sldId id="372"/>
            <p14:sldId id="362"/>
            <p14:sldId id="373"/>
            <p14:sldId id="378"/>
            <p14:sldId id="440"/>
            <p14:sldId id="461"/>
            <p14:sldId id="256"/>
            <p14:sldId id="375"/>
            <p14:sldId id="938"/>
            <p14:sldId id="969"/>
            <p14:sldId id="939"/>
            <p14:sldId id="964"/>
            <p14:sldId id="970"/>
            <p14:sldId id="464"/>
            <p14:sldId id="967"/>
            <p14:sldId id="377"/>
            <p14:sldId id="385"/>
            <p14:sldId id="966"/>
            <p14:sldId id="376"/>
            <p14:sldId id="384"/>
            <p14:sldId id="387"/>
            <p14:sldId id="968"/>
          </p14:sldIdLst>
        </p14:section>
        <p14:section name="More useful slides" id="{0AE2FE91-5B1D-4ABD-84C2-FBD837473E59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1729" userDrawn="1">
          <p15:clr>
            <a:srgbClr val="A4A3A4"/>
          </p15:clr>
        </p15:guide>
        <p15:guide id="2" pos="4363" userDrawn="1">
          <p15:clr>
            <a:srgbClr val="A4A3A4"/>
          </p15:clr>
        </p15:guide>
        <p15:guide id="3" orient="horz" pos="214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C00000"/>
    <a:srgbClr val="F7A827"/>
    <a:srgbClr val="243685"/>
    <a:srgbClr val="FFCC99"/>
    <a:srgbClr val="006600"/>
    <a:srgbClr val="D5D2ED"/>
    <a:srgbClr val="FFC2DC"/>
    <a:srgbClr val="005EB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9B274FD-3B37-C67D-12AB-FCE19E15432E}" v="110" dt="2020-03-12T22:57:26.174"/>
    <p1510:client id="{697B6AB6-4C55-4DD3-AEE0-342885C977D6}" v="2120" dt="2020-03-13T00:28:34.942"/>
    <p1510:client id="{F3924FAF-7284-5C81-C030-2C36E09FB326}" v="706" dt="2020-03-12T13:01:35.28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6424" autoAdjust="0"/>
  </p:normalViewPr>
  <p:slideViewPr>
    <p:cSldViewPr snapToGrid="0">
      <p:cViewPr varScale="1">
        <p:scale>
          <a:sx n="93" d="100"/>
          <a:sy n="93" d="100"/>
        </p:scale>
        <p:origin x="246" y="84"/>
      </p:cViewPr>
      <p:guideLst>
        <p:guide orient="horz" pos="1729"/>
        <p:guide pos="4363"/>
        <p:guide orient="horz" pos="2143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openxmlformats.org/officeDocument/2006/relationships/tableStyles" Target="tableStyle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handoutMaster" Target="handoutMasters/handoutMaster1.xml"/><Relationship Id="rId35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ABEB51-FB0B-4122-930F-C76579434EBC}" type="datetimeFigureOut">
              <a:rPr lang="en-GB" smtClean="0"/>
              <a:t>13/03/2020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3799114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GB"/>
              <a:t>© Amadeus IT Group and its affiliates and subsidiaries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855029" y="8685213"/>
            <a:ext cx="2001384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E73864-8AF9-4AF7-8C43-8DE0AF5650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7683893"/>
      </p:ext>
    </p:extLst>
  </p:cSld>
  <p:clrMap bg1="lt1" tx1="dk1" bg2="lt2" tx2="dk2" accent1="accent1" accent2="accent2" accent3="accent3" accent4="accent4" accent5="accent5" accent6="accent6" hlink="hlink" folHlink="folHlink"/>
  <p:hf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E55AE2-5BD9-4A29-8080-AC129110D5D3}" type="datetimeFigureOut">
              <a:rPr lang="en-GB" noProof="0" smtClean="0"/>
              <a:t>13/03/2020</a:t>
            </a:fld>
            <a:endParaRPr lang="en-GB" noProof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noProof="0"/>
              <a:t>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685213"/>
            <a:ext cx="3788229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GB"/>
              <a:t>© Amadeus IT Group and its affiliates and subsidiaries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98739B-D4C8-44A6-B797-7501FD315B16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501317402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b="0" dirty="0"/>
              <a:t>Hello all, welcome to the </a:t>
            </a:r>
            <a:r>
              <a:rPr lang="en-US" b="1" dirty="0"/>
              <a:t>final step</a:t>
            </a:r>
            <a:r>
              <a:rPr lang="en-US" b="0" dirty="0"/>
              <a:t> of the Digital Speed PI6 Innovation Challenge: </a:t>
            </a:r>
          </a:p>
          <a:p>
            <a:pPr algn="ctr"/>
            <a:r>
              <a:rPr lang="en-US" b="0" dirty="0"/>
              <a:t>the presentation of the outcomes of the 4 teams that have hardly work to make things go faster!</a:t>
            </a:r>
            <a:endParaRPr lang="en-US" b="1" dirty="0"/>
          </a:p>
        </p:txBody>
      </p:sp>
      <p:sp>
        <p:nvSpPr>
          <p:cNvPr id="4" name="Espace réservé de l'en-tête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739B-D4C8-44A6-B797-7501FD315B16}" type="slidenum">
              <a:rPr lang="en-GB" noProof="0" smtClean="0"/>
              <a:t>1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1802599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Installable PWA -&gt; Any device, low size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Intelligent prompts -&gt; Julien will speak about this</a:t>
            </a:r>
          </a:p>
          <a:p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Snackbar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or toast -&gt; Will alert the user that they are not connected to the internet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Push notifications -&gt; Increase user retention. Get user before they use a different means of travel.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Maximal offline support -&gt; Till payment or order retrieve example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Semantic versioning -&gt; Will create update structure and make the PWA robust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Shared data -&gt; Temporary items added to the cart will show in other channels etc.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739B-D4C8-44A6-B797-7501FD315B16}" type="slidenum">
              <a:rPr lang="en-GB" noProof="0" smtClean="0"/>
              <a:t>14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9509314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Move redux logic into </a:t>
            </a:r>
            <a:r>
              <a:rPr lang="en-US" dirty="0" err="1"/>
              <a:t>Javascript</a:t>
            </a:r>
            <a:r>
              <a:rPr lang="en-US" dirty="0"/>
              <a:t> Workers</a:t>
            </a:r>
            <a:endParaRPr lang="en-IE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739B-D4C8-44A6-B797-7501FD315B16}" type="slidenum">
              <a:rPr lang="en-GB" noProof="0" smtClean="0"/>
              <a:t>17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9390846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739B-D4C8-44A6-B797-7501FD315B16}" type="slidenum">
              <a:rPr lang="en-GB" noProof="0" smtClean="0"/>
              <a:t>18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8922297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739B-D4C8-44A6-B797-7501FD315B16}" type="slidenum">
              <a:rPr lang="en-GB" noProof="0" smtClean="0"/>
              <a:t>19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0758565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739B-D4C8-44A6-B797-7501FD315B16}" type="slidenum">
              <a:rPr lang="en-GB" noProof="0" smtClean="0"/>
              <a:t>20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2198907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>
                <a:latin typeface="007 GoldenEye"/>
              </a:rPr>
              <a:t>PLANNING EVENT</a:t>
            </a:r>
          </a:p>
          <a:p>
            <a:endParaRPr lang="en-IE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739B-D4C8-44A6-B797-7501FD315B16}" type="slidenum">
              <a:rPr lang="en-GB" noProof="0" smtClean="0"/>
              <a:t>23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1912813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>
                <a:cs typeface="Calibri"/>
              </a:rPr>
              <a:t>Many ideas (</a:t>
            </a:r>
            <a:r>
              <a:rPr lang="en-IE" dirty="0"/>
              <a:t>500 views by 150 people</a:t>
            </a:r>
            <a:r>
              <a:rPr lang="en-IE" dirty="0">
                <a:cs typeface="Calibri"/>
              </a:rPr>
              <a:t>) have been suggested! </a:t>
            </a:r>
          </a:p>
          <a:p>
            <a:r>
              <a:rPr lang="en-IE" dirty="0">
                <a:cs typeface="Calibri"/>
              </a:rPr>
              <a:t>Either spontaneously, either from the 4 ideation session hold in NCE and BLR.</a:t>
            </a:r>
          </a:p>
          <a:p>
            <a:r>
              <a:rPr lang="en-IE" dirty="0">
                <a:cs typeface="Calibri"/>
              </a:rPr>
              <a:t>29 ideas around Digital Speed have been submitted .</a:t>
            </a:r>
          </a:p>
          <a:p>
            <a:r>
              <a:rPr lang="en-IE" dirty="0">
                <a:cs typeface="Calibri"/>
              </a:rPr>
              <a:t>Among all the them the focus has been put </a:t>
            </a:r>
            <a:r>
              <a:rPr lang="en-IE" u="sng" dirty="0">
                <a:cs typeface="Calibri"/>
              </a:rPr>
              <a:t>on 4 of them.</a:t>
            </a:r>
            <a:endParaRPr lang="en-IE" dirty="0">
              <a:cs typeface="Calibri"/>
            </a:endParaRPr>
          </a:p>
          <a:p>
            <a:r>
              <a:rPr lang="en-US" b="0" dirty="0"/>
              <a:t>Heterogenous/</a:t>
            </a:r>
            <a:r>
              <a:rPr lang="en-IE" u="none" dirty="0">
                <a:cs typeface="Calibri"/>
              </a:rPr>
              <a:t>Multi skilled</a:t>
            </a:r>
            <a:r>
              <a:rPr lang="en-US" b="0" dirty="0"/>
              <a:t> and over-motivated teams have worked on during the IP iteration.</a:t>
            </a:r>
            <a:endParaRPr lang="en-IE" dirty="0">
              <a:cs typeface="Calibri"/>
            </a:endParaRPr>
          </a:p>
          <a:p>
            <a:r>
              <a:rPr lang="en-IE" dirty="0">
                <a:cs typeface="Calibri"/>
              </a:rPr>
              <a:t>No more talks, you will now see the results of their work in 3 min. </a:t>
            </a:r>
          </a:p>
          <a:p>
            <a:endParaRPr lang="en-US" dirty="0">
              <a:cs typeface="Calibri"/>
            </a:endParaRPr>
          </a:p>
          <a:p>
            <a:r>
              <a:rPr lang="en-IE" dirty="0">
                <a:cs typeface="Calibri"/>
              </a:rPr>
              <a:t>Team, Problem fixed, Idea and Deliveries</a:t>
            </a:r>
          </a:p>
          <a:p>
            <a:endParaRPr lang="en-IE" dirty="0">
              <a:cs typeface="Calibri"/>
            </a:endParaRPr>
          </a:p>
          <a:p>
            <a:endParaRPr lang="en-IE" dirty="0">
              <a:cs typeface="Calibri"/>
            </a:endParaRPr>
          </a:p>
          <a:p>
            <a:endParaRPr lang="en-IE" dirty="0">
              <a:cs typeface="Calibri"/>
            </a:endParaRPr>
          </a:p>
          <a:p>
            <a:endParaRPr lang="en-IE" dirty="0">
              <a:cs typeface="Calibri"/>
            </a:endParaRPr>
          </a:p>
          <a:p>
            <a:endParaRPr lang="en-IE" dirty="0">
              <a:cs typeface="Calibri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739B-D4C8-44A6-B797-7501FD315B16}" type="slidenum">
              <a:rPr lang="en-GB" noProof="0" smtClean="0"/>
              <a:t>2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9606954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/>
              <a:t>Solution &amp; </a:t>
            </a:r>
            <a:r>
              <a:rPr lang="en-US" sz="1200" b="1" dirty="0" err="1"/>
              <a:t>PoC</a:t>
            </a:r>
            <a:r>
              <a:rPr lang="en-US" sz="1200" b="1" dirty="0"/>
              <a:t> on </a:t>
            </a:r>
            <a:r>
              <a:rPr lang="en-US" sz="1200" b="1" dirty="0" err="1"/>
              <a:t>RefX</a:t>
            </a:r>
            <a:r>
              <a:rPr lang="en-US" sz="1200" b="1" dirty="0"/>
              <a:t> in iOS</a:t>
            </a:r>
          </a:p>
          <a:p>
            <a:endParaRPr lang="en-IE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739B-D4C8-44A6-B797-7501FD315B16}" type="slidenum">
              <a:rPr lang="en-GB" noProof="0" smtClean="0"/>
              <a:t>5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0145079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non regular travelers it can be stressful as the complexity is error prone (error in the name..).. For these 2 types of population there is a need for support when completing the booking.</a:t>
            </a:r>
          </a:p>
          <a:p>
            <a:endParaRPr lang="en-US"/>
          </a:p>
          <a:p>
            <a:r>
              <a:rPr lang="en-US" dirty="0"/>
              <a:t>This will accelerate the booking creation and at the same time optimize passenger information accuracy.</a:t>
            </a:r>
          </a:p>
          <a:p>
            <a:pPr lvl="0"/>
            <a:r>
              <a:rPr lang="en-US" sz="1600" dirty="0"/>
              <a:t>Let's take, for example a regular </a:t>
            </a:r>
            <a:r>
              <a:rPr lang="en-US" sz="1600" dirty="0" err="1"/>
              <a:t>traveller</a:t>
            </a:r>
            <a:r>
              <a:rPr lang="en-US" sz="1600" dirty="0"/>
              <a:t>, who works in PAR during the week, and need to go home in NCE for the week-end:</a:t>
            </a:r>
          </a:p>
          <a:p>
            <a:pPr lvl="0"/>
            <a:r>
              <a:rPr lang="en-US" sz="1600" dirty="0"/>
              <a:t>The system should directly propose his favorite flight, according to his flight history for the </a:t>
            </a:r>
            <a:r>
              <a:rPr lang="en-US" sz="1600" dirty="0" err="1"/>
              <a:t>friday</a:t>
            </a:r>
            <a:r>
              <a:rPr lang="en-US" sz="1600" dirty="0"/>
              <a:t> </a:t>
            </a:r>
            <a:r>
              <a:rPr lang="en-US" sz="1600" dirty="0" err="1"/>
              <a:t>evenin</a:t>
            </a:r>
            <a:endParaRPr lang="en-US" sz="1600"/>
          </a:p>
          <a:p>
            <a:pPr lvl="1"/>
            <a:endParaRPr lang="en-US" sz="1600"/>
          </a:p>
          <a:p>
            <a:pPr lvl="1"/>
            <a:endParaRPr lang="en-US" sz="1600"/>
          </a:p>
          <a:p>
            <a:pPr lvl="0"/>
            <a:r>
              <a:rPr lang="en-US" sz="1600" dirty="0"/>
              <a:t>Agenda as an </a:t>
            </a:r>
            <a:r>
              <a:rPr lang="en-US" sz="1600" dirty="0" err="1"/>
              <a:t>input:On</a:t>
            </a:r>
            <a:r>
              <a:rPr lang="en-US" sz="1600" dirty="0"/>
              <a:t> a particular Monday and for the whole week, the traveler has to attend a workshop in London-&gt; The system should display a warning on a mismatch with calendar and then propose him the right flights combination: </a:t>
            </a:r>
            <a:r>
              <a:rPr lang="en-IE" sz="1600" dirty="0"/>
              <a:t>NCE-PAR-LON-NCE</a:t>
            </a:r>
          </a:p>
          <a:p>
            <a:pPr lvl="0"/>
            <a:r>
              <a:rPr lang="en-US" sz="1600" dirty="0"/>
              <a:t>I</a:t>
            </a:r>
            <a:r>
              <a:rPr lang="en-IE" sz="1600" dirty="0"/>
              <a:t>f the </a:t>
            </a:r>
            <a:r>
              <a:rPr lang="en-IE" sz="1600" dirty="0" err="1"/>
              <a:t>traveler</a:t>
            </a:r>
            <a:r>
              <a:rPr lang="en-IE" sz="1600" dirty="0"/>
              <a:t> has a personal event up to 7PM on Sunday, the system should remind him that the usual flight at 6PM does not match his constraints, and then propose him relevant alternatives</a:t>
            </a:r>
          </a:p>
          <a:p>
            <a:pPr lvl="1"/>
            <a:endParaRPr lang="en-US" sz="1600"/>
          </a:p>
          <a:p>
            <a:endParaRPr lang="en-US"/>
          </a:p>
          <a:p>
            <a:endParaRPr lang="en-GB" noProof="0"/>
          </a:p>
        </p:txBody>
      </p:sp>
      <p:sp>
        <p:nvSpPr>
          <p:cNvPr id="4" name="Marcador de encabezad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F98739B-D4C8-44A6-B797-7501FD315B16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650965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739B-D4C8-44A6-B797-7501FD315B16}" type="slidenum">
              <a:rPr lang="en-GB" noProof="0" smtClean="0"/>
              <a:t>9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5840081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When customers want to access airline services, they are given the choice between the web and the app.</a:t>
            </a:r>
          </a:p>
          <a:p>
            <a:r>
              <a:rPr lang="en-US"/>
              <a:t>And they are going to go one way or the other depending on criteria.</a:t>
            </a:r>
          </a:p>
          <a:p>
            <a:endParaRPr lang="en-US"/>
          </a:p>
          <a:p>
            <a:r>
              <a:rPr lang="en-US"/>
              <a:t>Web apps have reach, but native apps have capabilities such as...</a:t>
            </a:r>
            <a:endParaRPr lang="en-IE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739B-D4C8-44A6-B797-7501FD315B16}" type="slidenum">
              <a:rPr lang="en-GB" noProof="0" smtClean="0"/>
              <a:t>10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4435870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When customers want to access airline services, they are given the choice between the web and the app.</a:t>
            </a:r>
          </a:p>
          <a:p>
            <a:r>
              <a:rPr lang="en-US"/>
              <a:t>And they are going to go one way or the other depending on criteria.</a:t>
            </a:r>
          </a:p>
          <a:p>
            <a:endParaRPr lang="en-US"/>
          </a:p>
          <a:p>
            <a:r>
              <a:rPr lang="en-US"/>
              <a:t>Web apps have reach, but native apps have capabilities such as...</a:t>
            </a:r>
            <a:endParaRPr lang="en-IE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739B-D4C8-44A6-B797-7501FD315B16}" type="slidenum">
              <a:rPr lang="en-GB" noProof="0" smtClean="0"/>
              <a:t>11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5585668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Progressive Web Apps (PWA) are built and enhanced with modern APIs to deliver native-like capabilities, reliability, and </a:t>
            </a:r>
            <a:r>
              <a:rPr lang="en-US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installability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while reaching </a:t>
            </a:r>
            <a:r>
              <a:rPr lang="en-US" sz="1200" b="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anyone, anywhere, on any device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with a single codebase.</a:t>
            </a:r>
            <a:endParaRPr lang="en-IE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739B-D4C8-44A6-B797-7501FD315B16}" type="slidenum">
              <a:rPr lang="en-GB" noProof="0" smtClean="0"/>
              <a:t>12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647684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739B-D4C8-44A6-B797-7501FD315B16}" type="slidenum">
              <a:rPr lang="en-GB" noProof="0" smtClean="0"/>
              <a:t>13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553170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ru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68224" y="296865"/>
            <a:ext cx="11253216" cy="482549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16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268224" y="789351"/>
            <a:ext cx="11252997" cy="46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Freeform 5"/>
          <p:cNvSpPr>
            <a:spLocks noEditPoints="1"/>
          </p:cNvSpPr>
          <p:nvPr userDrawn="1"/>
        </p:nvSpPr>
        <p:spPr bwMode="auto">
          <a:xfrm>
            <a:off x="10833517" y="6533899"/>
            <a:ext cx="742135" cy="102870"/>
          </a:xfrm>
          <a:custGeom>
            <a:avLst/>
            <a:gdLst>
              <a:gd name="T0" fmla="*/ 246 w 363"/>
              <a:gd name="T1" fmla="*/ 48 h 48"/>
              <a:gd name="T2" fmla="*/ 262 w 363"/>
              <a:gd name="T3" fmla="*/ 39 h 48"/>
              <a:gd name="T4" fmla="*/ 238 w 363"/>
              <a:gd name="T5" fmla="*/ 39 h 48"/>
              <a:gd name="T6" fmla="*/ 259 w 363"/>
              <a:gd name="T7" fmla="*/ 27 h 48"/>
              <a:gd name="T8" fmla="*/ 238 w 363"/>
              <a:gd name="T9" fmla="*/ 19 h 48"/>
              <a:gd name="T10" fmla="*/ 248 w 363"/>
              <a:gd name="T11" fmla="*/ 8 h 48"/>
              <a:gd name="T12" fmla="*/ 261 w 363"/>
              <a:gd name="T13" fmla="*/ 1 h 48"/>
              <a:gd name="T14" fmla="*/ 228 w 363"/>
              <a:gd name="T15" fmla="*/ 2 h 48"/>
              <a:gd name="T16" fmla="*/ 81 w 363"/>
              <a:gd name="T17" fmla="*/ 27 h 48"/>
              <a:gd name="T18" fmla="*/ 79 w 363"/>
              <a:gd name="T19" fmla="*/ 27 h 48"/>
              <a:gd name="T20" fmla="*/ 62 w 363"/>
              <a:gd name="T21" fmla="*/ 0 h 48"/>
              <a:gd name="T22" fmla="*/ 52 w 363"/>
              <a:gd name="T23" fmla="*/ 47 h 48"/>
              <a:gd name="T24" fmla="*/ 65 w 363"/>
              <a:gd name="T25" fmla="*/ 15 h 48"/>
              <a:gd name="T26" fmla="*/ 80 w 363"/>
              <a:gd name="T27" fmla="*/ 42 h 48"/>
              <a:gd name="T28" fmla="*/ 95 w 363"/>
              <a:gd name="T29" fmla="*/ 15 h 48"/>
              <a:gd name="T30" fmla="*/ 108 w 363"/>
              <a:gd name="T31" fmla="*/ 47 h 48"/>
              <a:gd name="T32" fmla="*/ 98 w 363"/>
              <a:gd name="T33" fmla="*/ 0 h 48"/>
              <a:gd name="T34" fmla="*/ 81 w 363"/>
              <a:gd name="T35" fmla="*/ 27 h 48"/>
              <a:gd name="T36" fmla="*/ 17 w 363"/>
              <a:gd name="T37" fmla="*/ 40 h 48"/>
              <a:gd name="T38" fmla="*/ 18 w 363"/>
              <a:gd name="T39" fmla="*/ 27 h 48"/>
              <a:gd name="T40" fmla="*/ 29 w 363"/>
              <a:gd name="T41" fmla="*/ 37 h 48"/>
              <a:gd name="T42" fmla="*/ 3 w 363"/>
              <a:gd name="T43" fmla="*/ 3 h 48"/>
              <a:gd name="T44" fmla="*/ 20 w 363"/>
              <a:gd name="T45" fmla="*/ 9 h 48"/>
              <a:gd name="T46" fmla="*/ 29 w 363"/>
              <a:gd name="T47" fmla="*/ 19 h 48"/>
              <a:gd name="T48" fmla="*/ 0 w 363"/>
              <a:gd name="T49" fmla="*/ 34 h 48"/>
              <a:gd name="T50" fmla="*/ 29 w 363"/>
              <a:gd name="T51" fmla="*/ 44 h 48"/>
              <a:gd name="T52" fmla="*/ 39 w 363"/>
              <a:gd name="T53" fmla="*/ 13 h 48"/>
              <a:gd name="T54" fmla="*/ 147 w 363"/>
              <a:gd name="T55" fmla="*/ 37 h 48"/>
              <a:gd name="T56" fmla="*/ 128 w 363"/>
              <a:gd name="T57" fmla="*/ 34 h 48"/>
              <a:gd name="T58" fmla="*/ 147 w 363"/>
              <a:gd name="T59" fmla="*/ 26 h 48"/>
              <a:gd name="T60" fmla="*/ 141 w 363"/>
              <a:gd name="T61" fmla="*/ 0 h 48"/>
              <a:gd name="T62" fmla="*/ 124 w 363"/>
              <a:gd name="T63" fmla="*/ 11 h 48"/>
              <a:gd name="T64" fmla="*/ 147 w 363"/>
              <a:gd name="T65" fmla="*/ 16 h 48"/>
              <a:gd name="T66" fmla="*/ 138 w 363"/>
              <a:gd name="T67" fmla="*/ 19 h 48"/>
              <a:gd name="T68" fmla="*/ 133 w 363"/>
              <a:gd name="T69" fmla="*/ 48 h 48"/>
              <a:gd name="T70" fmla="*/ 158 w 363"/>
              <a:gd name="T71" fmla="*/ 46 h 48"/>
              <a:gd name="T72" fmla="*/ 141 w 363"/>
              <a:gd name="T73" fmla="*/ 0 h 48"/>
              <a:gd name="T74" fmla="*/ 293 w 363"/>
              <a:gd name="T75" fmla="*/ 39 h 48"/>
              <a:gd name="T76" fmla="*/ 284 w 363"/>
              <a:gd name="T77" fmla="*/ 0 h 48"/>
              <a:gd name="T78" fmla="*/ 274 w 363"/>
              <a:gd name="T79" fmla="*/ 1 h 48"/>
              <a:gd name="T80" fmla="*/ 290 w 363"/>
              <a:gd name="T81" fmla="*/ 48 h 48"/>
              <a:gd name="T82" fmla="*/ 316 w 363"/>
              <a:gd name="T83" fmla="*/ 46 h 48"/>
              <a:gd name="T84" fmla="*/ 308 w 363"/>
              <a:gd name="T85" fmla="*/ 0 h 48"/>
              <a:gd name="T86" fmla="*/ 305 w 363"/>
              <a:gd name="T87" fmla="*/ 35 h 48"/>
              <a:gd name="T88" fmla="*/ 344 w 363"/>
              <a:gd name="T89" fmla="*/ 48 h 48"/>
              <a:gd name="T90" fmla="*/ 348 w 363"/>
              <a:gd name="T91" fmla="*/ 19 h 48"/>
              <a:gd name="T92" fmla="*/ 347 w 363"/>
              <a:gd name="T93" fmla="*/ 8 h 48"/>
              <a:gd name="T94" fmla="*/ 361 w 363"/>
              <a:gd name="T95" fmla="*/ 3 h 48"/>
              <a:gd name="T96" fmla="*/ 329 w 363"/>
              <a:gd name="T97" fmla="*/ 13 h 48"/>
              <a:gd name="T98" fmla="*/ 352 w 363"/>
              <a:gd name="T99" fmla="*/ 34 h 48"/>
              <a:gd name="T100" fmla="*/ 330 w 363"/>
              <a:gd name="T101" fmla="*/ 38 h 48"/>
              <a:gd name="T102" fmla="*/ 183 w 363"/>
              <a:gd name="T103" fmla="*/ 9 h 48"/>
              <a:gd name="T104" fmla="*/ 205 w 363"/>
              <a:gd name="T105" fmla="*/ 23 h 48"/>
              <a:gd name="T106" fmla="*/ 183 w 363"/>
              <a:gd name="T107" fmla="*/ 39 h 48"/>
              <a:gd name="T108" fmla="*/ 192 w 363"/>
              <a:gd name="T109" fmla="*/ 0 h 48"/>
              <a:gd name="T110" fmla="*/ 173 w 363"/>
              <a:gd name="T111" fmla="*/ 46 h 48"/>
              <a:gd name="T112" fmla="*/ 216 w 363"/>
              <a:gd name="T113" fmla="*/ 23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63" h="48">
                <a:moveTo>
                  <a:pt x="228" y="46"/>
                </a:moveTo>
                <a:cubicBezTo>
                  <a:pt x="228" y="46"/>
                  <a:pt x="236" y="48"/>
                  <a:pt x="246" y="48"/>
                </a:cubicBezTo>
                <a:cubicBezTo>
                  <a:pt x="257" y="48"/>
                  <a:pt x="262" y="47"/>
                  <a:pt x="262" y="47"/>
                </a:cubicBezTo>
                <a:cubicBezTo>
                  <a:pt x="262" y="39"/>
                  <a:pt x="262" y="39"/>
                  <a:pt x="262" y="39"/>
                </a:cubicBezTo>
                <a:cubicBezTo>
                  <a:pt x="262" y="39"/>
                  <a:pt x="257" y="40"/>
                  <a:pt x="249" y="40"/>
                </a:cubicBezTo>
                <a:cubicBezTo>
                  <a:pt x="242" y="40"/>
                  <a:pt x="238" y="39"/>
                  <a:pt x="238" y="39"/>
                </a:cubicBezTo>
                <a:cubicBezTo>
                  <a:pt x="238" y="27"/>
                  <a:pt x="238" y="27"/>
                  <a:pt x="238" y="27"/>
                </a:cubicBezTo>
                <a:cubicBezTo>
                  <a:pt x="259" y="27"/>
                  <a:pt x="259" y="27"/>
                  <a:pt x="259" y="27"/>
                </a:cubicBezTo>
                <a:cubicBezTo>
                  <a:pt x="259" y="19"/>
                  <a:pt x="259" y="19"/>
                  <a:pt x="259" y="19"/>
                </a:cubicBezTo>
                <a:cubicBezTo>
                  <a:pt x="238" y="19"/>
                  <a:pt x="238" y="19"/>
                  <a:pt x="238" y="19"/>
                </a:cubicBezTo>
                <a:cubicBezTo>
                  <a:pt x="238" y="9"/>
                  <a:pt x="238" y="9"/>
                  <a:pt x="238" y="9"/>
                </a:cubicBezTo>
                <a:cubicBezTo>
                  <a:pt x="238" y="9"/>
                  <a:pt x="242" y="8"/>
                  <a:pt x="248" y="8"/>
                </a:cubicBezTo>
                <a:cubicBezTo>
                  <a:pt x="255" y="8"/>
                  <a:pt x="261" y="9"/>
                  <a:pt x="261" y="9"/>
                </a:cubicBezTo>
                <a:cubicBezTo>
                  <a:pt x="261" y="1"/>
                  <a:pt x="261" y="1"/>
                  <a:pt x="261" y="1"/>
                </a:cubicBezTo>
                <a:cubicBezTo>
                  <a:pt x="261" y="1"/>
                  <a:pt x="256" y="0"/>
                  <a:pt x="247" y="0"/>
                </a:cubicBezTo>
                <a:cubicBezTo>
                  <a:pt x="236" y="0"/>
                  <a:pt x="228" y="2"/>
                  <a:pt x="228" y="2"/>
                </a:cubicBezTo>
                <a:lnTo>
                  <a:pt x="228" y="46"/>
                </a:lnTo>
                <a:close/>
                <a:moveTo>
                  <a:pt x="81" y="27"/>
                </a:moveTo>
                <a:cubicBezTo>
                  <a:pt x="81" y="28"/>
                  <a:pt x="80" y="29"/>
                  <a:pt x="80" y="30"/>
                </a:cubicBezTo>
                <a:cubicBezTo>
                  <a:pt x="80" y="29"/>
                  <a:pt x="80" y="28"/>
                  <a:pt x="79" y="27"/>
                </a:cubicBezTo>
                <a:cubicBezTo>
                  <a:pt x="70" y="4"/>
                  <a:pt x="70" y="4"/>
                  <a:pt x="70" y="4"/>
                </a:cubicBezTo>
                <a:cubicBezTo>
                  <a:pt x="69" y="0"/>
                  <a:pt x="66" y="0"/>
                  <a:pt x="62" y="0"/>
                </a:cubicBezTo>
                <a:cubicBezTo>
                  <a:pt x="60" y="0"/>
                  <a:pt x="57" y="0"/>
                  <a:pt x="57" y="0"/>
                </a:cubicBezTo>
                <a:cubicBezTo>
                  <a:pt x="52" y="47"/>
                  <a:pt x="52" y="47"/>
                  <a:pt x="52" y="47"/>
                </a:cubicBezTo>
                <a:cubicBezTo>
                  <a:pt x="63" y="47"/>
                  <a:pt x="63" y="47"/>
                  <a:pt x="63" y="47"/>
                </a:cubicBezTo>
                <a:cubicBezTo>
                  <a:pt x="65" y="15"/>
                  <a:pt x="65" y="15"/>
                  <a:pt x="65" y="15"/>
                </a:cubicBezTo>
                <a:cubicBezTo>
                  <a:pt x="75" y="39"/>
                  <a:pt x="75" y="39"/>
                  <a:pt x="75" y="39"/>
                </a:cubicBezTo>
                <a:cubicBezTo>
                  <a:pt x="76" y="41"/>
                  <a:pt x="77" y="42"/>
                  <a:pt x="80" y="42"/>
                </a:cubicBezTo>
                <a:cubicBezTo>
                  <a:pt x="83" y="42"/>
                  <a:pt x="85" y="41"/>
                  <a:pt x="85" y="39"/>
                </a:cubicBezTo>
                <a:cubicBezTo>
                  <a:pt x="95" y="15"/>
                  <a:pt x="95" y="15"/>
                  <a:pt x="95" y="15"/>
                </a:cubicBezTo>
                <a:cubicBezTo>
                  <a:pt x="97" y="47"/>
                  <a:pt x="97" y="47"/>
                  <a:pt x="97" y="47"/>
                </a:cubicBezTo>
                <a:cubicBezTo>
                  <a:pt x="108" y="47"/>
                  <a:pt x="108" y="47"/>
                  <a:pt x="108" y="47"/>
                </a:cubicBezTo>
                <a:cubicBezTo>
                  <a:pt x="103" y="0"/>
                  <a:pt x="103" y="0"/>
                  <a:pt x="103" y="0"/>
                </a:cubicBezTo>
                <a:cubicBezTo>
                  <a:pt x="103" y="0"/>
                  <a:pt x="100" y="0"/>
                  <a:pt x="98" y="0"/>
                </a:cubicBezTo>
                <a:cubicBezTo>
                  <a:pt x="94" y="0"/>
                  <a:pt x="92" y="0"/>
                  <a:pt x="90" y="4"/>
                </a:cubicBezTo>
                <a:lnTo>
                  <a:pt x="81" y="27"/>
                </a:lnTo>
                <a:close/>
                <a:moveTo>
                  <a:pt x="29" y="37"/>
                </a:moveTo>
                <a:cubicBezTo>
                  <a:pt x="27" y="38"/>
                  <a:pt x="21" y="40"/>
                  <a:pt x="17" y="40"/>
                </a:cubicBezTo>
                <a:cubicBezTo>
                  <a:pt x="13" y="40"/>
                  <a:pt x="10" y="38"/>
                  <a:pt x="10" y="34"/>
                </a:cubicBezTo>
                <a:cubicBezTo>
                  <a:pt x="10" y="29"/>
                  <a:pt x="12" y="27"/>
                  <a:pt x="18" y="27"/>
                </a:cubicBezTo>
                <a:cubicBezTo>
                  <a:pt x="29" y="26"/>
                  <a:pt x="29" y="26"/>
                  <a:pt x="29" y="26"/>
                </a:cubicBezTo>
                <a:lnTo>
                  <a:pt x="29" y="37"/>
                </a:lnTo>
                <a:close/>
                <a:moveTo>
                  <a:pt x="23" y="0"/>
                </a:moveTo>
                <a:cubicBezTo>
                  <a:pt x="14" y="0"/>
                  <a:pt x="6" y="2"/>
                  <a:pt x="3" y="3"/>
                </a:cubicBezTo>
                <a:cubicBezTo>
                  <a:pt x="6" y="11"/>
                  <a:pt x="6" y="11"/>
                  <a:pt x="6" y="11"/>
                </a:cubicBezTo>
                <a:cubicBezTo>
                  <a:pt x="6" y="11"/>
                  <a:pt x="13" y="9"/>
                  <a:pt x="20" y="9"/>
                </a:cubicBezTo>
                <a:cubicBezTo>
                  <a:pt x="26" y="9"/>
                  <a:pt x="29" y="10"/>
                  <a:pt x="29" y="16"/>
                </a:cubicBezTo>
                <a:cubicBezTo>
                  <a:pt x="29" y="19"/>
                  <a:pt x="29" y="19"/>
                  <a:pt x="29" y="19"/>
                </a:cubicBezTo>
                <a:cubicBezTo>
                  <a:pt x="20" y="19"/>
                  <a:pt x="20" y="19"/>
                  <a:pt x="20" y="19"/>
                </a:cubicBezTo>
                <a:cubicBezTo>
                  <a:pt x="4" y="19"/>
                  <a:pt x="0" y="26"/>
                  <a:pt x="0" y="34"/>
                </a:cubicBezTo>
                <a:cubicBezTo>
                  <a:pt x="0" y="45"/>
                  <a:pt x="8" y="48"/>
                  <a:pt x="15" y="48"/>
                </a:cubicBezTo>
                <a:cubicBezTo>
                  <a:pt x="24" y="48"/>
                  <a:pt x="29" y="44"/>
                  <a:pt x="29" y="44"/>
                </a:cubicBezTo>
                <a:cubicBezTo>
                  <a:pt x="30" y="44"/>
                  <a:pt x="31" y="46"/>
                  <a:pt x="39" y="46"/>
                </a:cubicBezTo>
                <a:cubicBezTo>
                  <a:pt x="39" y="13"/>
                  <a:pt x="39" y="13"/>
                  <a:pt x="39" y="13"/>
                </a:cubicBezTo>
                <a:cubicBezTo>
                  <a:pt x="39" y="4"/>
                  <a:pt x="33" y="0"/>
                  <a:pt x="23" y="0"/>
                </a:cubicBezTo>
                <a:moveTo>
                  <a:pt x="147" y="37"/>
                </a:moveTo>
                <a:cubicBezTo>
                  <a:pt x="145" y="38"/>
                  <a:pt x="140" y="40"/>
                  <a:pt x="136" y="40"/>
                </a:cubicBezTo>
                <a:cubicBezTo>
                  <a:pt x="131" y="40"/>
                  <a:pt x="128" y="38"/>
                  <a:pt x="128" y="34"/>
                </a:cubicBezTo>
                <a:cubicBezTo>
                  <a:pt x="128" y="29"/>
                  <a:pt x="130" y="27"/>
                  <a:pt x="136" y="27"/>
                </a:cubicBezTo>
                <a:cubicBezTo>
                  <a:pt x="147" y="26"/>
                  <a:pt x="147" y="26"/>
                  <a:pt x="147" y="26"/>
                </a:cubicBezTo>
                <a:lnTo>
                  <a:pt x="147" y="37"/>
                </a:lnTo>
                <a:close/>
                <a:moveTo>
                  <a:pt x="141" y="0"/>
                </a:moveTo>
                <a:cubicBezTo>
                  <a:pt x="132" y="0"/>
                  <a:pt x="125" y="2"/>
                  <a:pt x="122" y="3"/>
                </a:cubicBezTo>
                <a:cubicBezTo>
                  <a:pt x="124" y="11"/>
                  <a:pt x="124" y="11"/>
                  <a:pt x="124" y="11"/>
                </a:cubicBezTo>
                <a:cubicBezTo>
                  <a:pt x="124" y="11"/>
                  <a:pt x="131" y="9"/>
                  <a:pt x="138" y="9"/>
                </a:cubicBezTo>
                <a:cubicBezTo>
                  <a:pt x="144" y="9"/>
                  <a:pt x="147" y="10"/>
                  <a:pt x="147" y="16"/>
                </a:cubicBezTo>
                <a:cubicBezTo>
                  <a:pt x="147" y="19"/>
                  <a:pt x="147" y="19"/>
                  <a:pt x="147" y="19"/>
                </a:cubicBezTo>
                <a:cubicBezTo>
                  <a:pt x="138" y="19"/>
                  <a:pt x="138" y="19"/>
                  <a:pt x="138" y="19"/>
                </a:cubicBezTo>
                <a:cubicBezTo>
                  <a:pt x="123" y="19"/>
                  <a:pt x="118" y="26"/>
                  <a:pt x="118" y="34"/>
                </a:cubicBezTo>
                <a:cubicBezTo>
                  <a:pt x="118" y="45"/>
                  <a:pt x="126" y="48"/>
                  <a:pt x="133" y="48"/>
                </a:cubicBezTo>
                <a:cubicBezTo>
                  <a:pt x="142" y="48"/>
                  <a:pt x="147" y="44"/>
                  <a:pt x="148" y="44"/>
                </a:cubicBezTo>
                <a:cubicBezTo>
                  <a:pt x="148" y="44"/>
                  <a:pt x="150" y="46"/>
                  <a:pt x="158" y="46"/>
                </a:cubicBezTo>
                <a:cubicBezTo>
                  <a:pt x="158" y="13"/>
                  <a:pt x="158" y="13"/>
                  <a:pt x="158" y="13"/>
                </a:cubicBezTo>
                <a:cubicBezTo>
                  <a:pt x="158" y="4"/>
                  <a:pt x="151" y="0"/>
                  <a:pt x="141" y="0"/>
                </a:cubicBezTo>
                <a:moveTo>
                  <a:pt x="305" y="35"/>
                </a:moveTo>
                <a:cubicBezTo>
                  <a:pt x="303" y="37"/>
                  <a:pt x="298" y="39"/>
                  <a:pt x="293" y="39"/>
                </a:cubicBezTo>
                <a:cubicBezTo>
                  <a:pt x="286" y="39"/>
                  <a:pt x="284" y="35"/>
                  <a:pt x="284" y="28"/>
                </a:cubicBezTo>
                <a:cubicBezTo>
                  <a:pt x="284" y="0"/>
                  <a:pt x="284" y="0"/>
                  <a:pt x="284" y="0"/>
                </a:cubicBezTo>
                <a:cubicBezTo>
                  <a:pt x="283" y="0"/>
                  <a:pt x="283" y="0"/>
                  <a:pt x="283" y="0"/>
                </a:cubicBezTo>
                <a:cubicBezTo>
                  <a:pt x="281" y="0"/>
                  <a:pt x="275" y="0"/>
                  <a:pt x="274" y="1"/>
                </a:cubicBezTo>
                <a:cubicBezTo>
                  <a:pt x="274" y="29"/>
                  <a:pt x="274" y="29"/>
                  <a:pt x="274" y="29"/>
                </a:cubicBezTo>
                <a:cubicBezTo>
                  <a:pt x="274" y="42"/>
                  <a:pt x="277" y="48"/>
                  <a:pt x="290" y="48"/>
                </a:cubicBezTo>
                <a:cubicBezTo>
                  <a:pt x="300" y="48"/>
                  <a:pt x="305" y="44"/>
                  <a:pt x="306" y="44"/>
                </a:cubicBezTo>
                <a:cubicBezTo>
                  <a:pt x="306" y="44"/>
                  <a:pt x="309" y="46"/>
                  <a:pt x="316" y="46"/>
                </a:cubicBezTo>
                <a:cubicBezTo>
                  <a:pt x="316" y="1"/>
                  <a:pt x="316" y="1"/>
                  <a:pt x="316" y="1"/>
                </a:cubicBezTo>
                <a:cubicBezTo>
                  <a:pt x="315" y="1"/>
                  <a:pt x="310" y="0"/>
                  <a:pt x="308" y="0"/>
                </a:cubicBezTo>
                <a:cubicBezTo>
                  <a:pt x="305" y="0"/>
                  <a:pt x="305" y="0"/>
                  <a:pt x="305" y="0"/>
                </a:cubicBezTo>
                <a:lnTo>
                  <a:pt x="305" y="35"/>
                </a:lnTo>
                <a:close/>
                <a:moveTo>
                  <a:pt x="328" y="46"/>
                </a:moveTo>
                <a:cubicBezTo>
                  <a:pt x="328" y="46"/>
                  <a:pt x="335" y="48"/>
                  <a:pt x="344" y="48"/>
                </a:cubicBezTo>
                <a:cubicBezTo>
                  <a:pt x="352" y="48"/>
                  <a:pt x="363" y="45"/>
                  <a:pt x="363" y="33"/>
                </a:cubicBezTo>
                <a:cubicBezTo>
                  <a:pt x="363" y="26"/>
                  <a:pt x="357" y="23"/>
                  <a:pt x="348" y="19"/>
                </a:cubicBezTo>
                <a:cubicBezTo>
                  <a:pt x="343" y="18"/>
                  <a:pt x="339" y="16"/>
                  <a:pt x="339" y="13"/>
                </a:cubicBezTo>
                <a:cubicBezTo>
                  <a:pt x="339" y="11"/>
                  <a:pt x="340" y="8"/>
                  <a:pt x="347" y="8"/>
                </a:cubicBezTo>
                <a:cubicBezTo>
                  <a:pt x="352" y="8"/>
                  <a:pt x="358" y="11"/>
                  <a:pt x="358" y="11"/>
                </a:cubicBezTo>
                <a:cubicBezTo>
                  <a:pt x="361" y="3"/>
                  <a:pt x="361" y="3"/>
                  <a:pt x="361" y="3"/>
                </a:cubicBezTo>
                <a:cubicBezTo>
                  <a:pt x="359" y="2"/>
                  <a:pt x="354" y="0"/>
                  <a:pt x="346" y="0"/>
                </a:cubicBezTo>
                <a:cubicBezTo>
                  <a:pt x="337" y="0"/>
                  <a:pt x="329" y="4"/>
                  <a:pt x="329" y="13"/>
                </a:cubicBezTo>
                <a:cubicBezTo>
                  <a:pt x="329" y="23"/>
                  <a:pt x="337" y="26"/>
                  <a:pt x="344" y="28"/>
                </a:cubicBezTo>
                <a:cubicBezTo>
                  <a:pt x="349" y="29"/>
                  <a:pt x="352" y="31"/>
                  <a:pt x="352" y="34"/>
                </a:cubicBezTo>
                <a:cubicBezTo>
                  <a:pt x="352" y="37"/>
                  <a:pt x="351" y="40"/>
                  <a:pt x="343" y="40"/>
                </a:cubicBezTo>
                <a:cubicBezTo>
                  <a:pt x="337" y="40"/>
                  <a:pt x="330" y="38"/>
                  <a:pt x="330" y="38"/>
                </a:cubicBezTo>
                <a:lnTo>
                  <a:pt x="328" y="46"/>
                </a:lnTo>
                <a:close/>
                <a:moveTo>
                  <a:pt x="183" y="9"/>
                </a:moveTo>
                <a:cubicBezTo>
                  <a:pt x="185" y="8"/>
                  <a:pt x="188" y="8"/>
                  <a:pt x="191" y="8"/>
                </a:cubicBezTo>
                <a:cubicBezTo>
                  <a:pt x="199" y="8"/>
                  <a:pt x="205" y="12"/>
                  <a:pt x="205" y="23"/>
                </a:cubicBezTo>
                <a:cubicBezTo>
                  <a:pt x="205" y="34"/>
                  <a:pt x="202" y="40"/>
                  <a:pt x="190" y="40"/>
                </a:cubicBezTo>
                <a:cubicBezTo>
                  <a:pt x="187" y="40"/>
                  <a:pt x="183" y="39"/>
                  <a:pt x="183" y="39"/>
                </a:cubicBezTo>
                <a:lnTo>
                  <a:pt x="183" y="9"/>
                </a:lnTo>
                <a:close/>
                <a:moveTo>
                  <a:pt x="192" y="0"/>
                </a:moveTo>
                <a:cubicBezTo>
                  <a:pt x="186" y="0"/>
                  <a:pt x="178" y="1"/>
                  <a:pt x="173" y="2"/>
                </a:cubicBezTo>
                <a:cubicBezTo>
                  <a:pt x="173" y="46"/>
                  <a:pt x="173" y="46"/>
                  <a:pt x="173" y="46"/>
                </a:cubicBezTo>
                <a:cubicBezTo>
                  <a:pt x="177" y="47"/>
                  <a:pt x="185" y="48"/>
                  <a:pt x="190" y="48"/>
                </a:cubicBezTo>
                <a:cubicBezTo>
                  <a:pt x="208" y="48"/>
                  <a:pt x="216" y="41"/>
                  <a:pt x="216" y="23"/>
                </a:cubicBezTo>
                <a:cubicBezTo>
                  <a:pt x="216" y="9"/>
                  <a:pt x="207" y="0"/>
                  <a:pt x="192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29" name="Marcador de texto 2"/>
          <p:cNvSpPr>
            <a:spLocks noGrp="1"/>
          </p:cNvSpPr>
          <p:nvPr>
            <p:ph type="body" sz="quarter" idx="18" hasCustomPrompt="1"/>
          </p:nvPr>
        </p:nvSpPr>
        <p:spPr>
          <a:xfrm>
            <a:off x="292609" y="1480159"/>
            <a:ext cx="11228409" cy="4828567"/>
          </a:xfrm>
          <a:prstGeom prst="rect">
            <a:avLst/>
          </a:prstGeom>
        </p:spPr>
        <p:txBody>
          <a:bodyPr>
            <a:normAutofit/>
          </a:bodyPr>
          <a:lstStyle>
            <a:lvl1pPr marL="130960" indent="-130960">
              <a:lnSpc>
                <a:spcPct val="100000"/>
              </a:lnSpc>
              <a:buClr>
                <a:schemeClr val="accent2"/>
              </a:buClr>
              <a:defRPr sz="2800" baseline="0">
                <a:solidFill>
                  <a:srgbClr val="323232"/>
                </a:solidFill>
              </a:defRPr>
            </a:lvl1pPr>
            <a:lvl2pPr>
              <a:lnSpc>
                <a:spcPct val="100000"/>
              </a:lnSpc>
              <a:buClr>
                <a:schemeClr val="accent2"/>
              </a:buClr>
              <a:defRPr sz="2400" baseline="0">
                <a:solidFill>
                  <a:srgbClr val="323232"/>
                </a:solidFill>
              </a:defRPr>
            </a:lvl2pPr>
            <a:lvl3pPr>
              <a:lnSpc>
                <a:spcPct val="100000"/>
              </a:lnSpc>
              <a:buClr>
                <a:schemeClr val="accent2"/>
              </a:buClr>
              <a:defRPr sz="2000" baseline="0">
                <a:solidFill>
                  <a:srgbClr val="323232"/>
                </a:solidFill>
              </a:defRPr>
            </a:lvl3pPr>
            <a:lvl4pPr>
              <a:lnSpc>
                <a:spcPct val="100000"/>
              </a:lnSpc>
              <a:buClr>
                <a:schemeClr val="accent2"/>
              </a:buClr>
              <a:defRPr sz="1800" baseline="0">
                <a:solidFill>
                  <a:srgbClr val="323232"/>
                </a:solidFill>
              </a:defRPr>
            </a:lvl4pPr>
            <a:lvl5pPr>
              <a:lnSpc>
                <a:spcPct val="100000"/>
              </a:lnSpc>
              <a:buClr>
                <a:schemeClr val="accent2"/>
              </a:buClr>
              <a:defRPr sz="1600" baseline="0">
                <a:solidFill>
                  <a:srgbClr val="323232"/>
                </a:solidFill>
              </a:defRPr>
            </a:lvl5pPr>
          </a:lstStyle>
          <a:p>
            <a:pPr lvl="0"/>
            <a:r>
              <a:rPr lang="en-GB" noProof="0"/>
              <a:t>Bullet level 1</a:t>
            </a:r>
          </a:p>
          <a:p>
            <a:pPr lvl="1"/>
            <a:r>
              <a:rPr lang="en-GB" noProof="0"/>
              <a:t>Bullet level 2</a:t>
            </a:r>
          </a:p>
          <a:p>
            <a:pPr lvl="2"/>
            <a:r>
              <a:rPr lang="en-GB" noProof="0"/>
              <a:t>Bullet level 3	</a:t>
            </a:r>
          </a:p>
          <a:p>
            <a:pPr lvl="3"/>
            <a:r>
              <a:rPr lang="en-GB" noProof="0"/>
              <a:t>Bullet level 4</a:t>
            </a:r>
          </a:p>
          <a:p>
            <a:pPr lvl="4"/>
            <a:r>
              <a:rPr lang="en-GB" noProof="0"/>
              <a:t>Bullet level 5</a:t>
            </a:r>
          </a:p>
        </p:txBody>
      </p:sp>
      <p:cxnSp>
        <p:nvCxnSpPr>
          <p:cNvPr id="28" name="Conector recto 8"/>
          <p:cNvCxnSpPr/>
          <p:nvPr userDrawn="1"/>
        </p:nvCxnSpPr>
        <p:spPr>
          <a:xfrm flipV="1">
            <a:off x="10738778" y="6531509"/>
            <a:ext cx="0" cy="120314"/>
          </a:xfrm>
          <a:prstGeom prst="line">
            <a:avLst/>
          </a:prstGeom>
          <a:ln w="9525" cmpd="sng">
            <a:solidFill>
              <a:srgbClr val="DDDDD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Picture Placeholder 2"/>
          <p:cNvSpPr>
            <a:spLocks noGrp="1"/>
          </p:cNvSpPr>
          <p:nvPr>
            <p:ph type="pic" sz="quarter" idx="19" hasCustomPrompt="1"/>
          </p:nvPr>
        </p:nvSpPr>
        <p:spPr>
          <a:xfrm>
            <a:off x="9970851" y="6398955"/>
            <a:ext cx="630631" cy="385421"/>
          </a:xfrm>
          <a:custGeom>
            <a:avLst/>
            <a:gdLst>
              <a:gd name="connsiteX0" fmla="*/ 0 w 822960"/>
              <a:gd name="connsiteY0" fmla="*/ 0 h 365760"/>
              <a:gd name="connsiteX1" fmla="*/ 822960 w 822960"/>
              <a:gd name="connsiteY1" fmla="*/ 0 h 365760"/>
              <a:gd name="connsiteX2" fmla="*/ 822960 w 822960"/>
              <a:gd name="connsiteY2" fmla="*/ 365760 h 365760"/>
              <a:gd name="connsiteX3" fmla="*/ 0 w 822960"/>
              <a:gd name="connsiteY3" fmla="*/ 365760 h 365760"/>
              <a:gd name="connsiteX4" fmla="*/ 0 w 822960"/>
              <a:gd name="connsiteY4" fmla="*/ 0 h 365760"/>
              <a:gd name="connsiteX0" fmla="*/ 0 w 822960"/>
              <a:gd name="connsiteY0" fmla="*/ 0 h 365760"/>
              <a:gd name="connsiteX1" fmla="*/ 822960 w 822960"/>
              <a:gd name="connsiteY1" fmla="*/ 0 h 365760"/>
              <a:gd name="connsiteX2" fmla="*/ 822960 w 822960"/>
              <a:gd name="connsiteY2" fmla="*/ 365760 h 365760"/>
              <a:gd name="connsiteX3" fmla="*/ 0 w 822960"/>
              <a:gd name="connsiteY3" fmla="*/ 365760 h 365760"/>
              <a:gd name="connsiteX4" fmla="*/ 0 w 822960"/>
              <a:gd name="connsiteY4" fmla="*/ 0 h 365760"/>
              <a:gd name="connsiteX0" fmla="*/ 0 w 822960"/>
              <a:gd name="connsiteY0" fmla="*/ 170364 h 365760"/>
              <a:gd name="connsiteX1" fmla="*/ 822960 w 822960"/>
              <a:gd name="connsiteY1" fmla="*/ 0 h 365760"/>
              <a:gd name="connsiteX2" fmla="*/ 822960 w 822960"/>
              <a:gd name="connsiteY2" fmla="*/ 365760 h 365760"/>
              <a:gd name="connsiteX3" fmla="*/ 0 w 822960"/>
              <a:gd name="connsiteY3" fmla="*/ 365760 h 365760"/>
              <a:gd name="connsiteX4" fmla="*/ 0 w 822960"/>
              <a:gd name="connsiteY4" fmla="*/ 170364 h 365760"/>
              <a:gd name="connsiteX0" fmla="*/ 0 w 822960"/>
              <a:gd name="connsiteY0" fmla="*/ 13908 h 209304"/>
              <a:gd name="connsiteX1" fmla="*/ 809053 w 822960"/>
              <a:gd name="connsiteY1" fmla="*/ 0 h 209304"/>
              <a:gd name="connsiteX2" fmla="*/ 822960 w 822960"/>
              <a:gd name="connsiteY2" fmla="*/ 209304 h 209304"/>
              <a:gd name="connsiteX3" fmla="*/ 0 w 822960"/>
              <a:gd name="connsiteY3" fmla="*/ 209304 h 209304"/>
              <a:gd name="connsiteX4" fmla="*/ 0 w 822960"/>
              <a:gd name="connsiteY4" fmla="*/ 13908 h 209304"/>
              <a:gd name="connsiteX0" fmla="*/ 0 w 822960"/>
              <a:gd name="connsiteY0" fmla="*/ 0 h 195396"/>
              <a:gd name="connsiteX1" fmla="*/ 819483 w 822960"/>
              <a:gd name="connsiteY1" fmla="*/ 3476 h 195396"/>
              <a:gd name="connsiteX2" fmla="*/ 822960 w 822960"/>
              <a:gd name="connsiteY2" fmla="*/ 195396 h 195396"/>
              <a:gd name="connsiteX3" fmla="*/ 0 w 822960"/>
              <a:gd name="connsiteY3" fmla="*/ 195396 h 195396"/>
              <a:gd name="connsiteX4" fmla="*/ 0 w 822960"/>
              <a:gd name="connsiteY4" fmla="*/ 0 h 195396"/>
              <a:gd name="connsiteX0" fmla="*/ 0 w 822960"/>
              <a:gd name="connsiteY0" fmla="*/ 3477 h 198873"/>
              <a:gd name="connsiteX1" fmla="*/ 819483 w 822960"/>
              <a:gd name="connsiteY1" fmla="*/ 0 h 198873"/>
              <a:gd name="connsiteX2" fmla="*/ 822960 w 822960"/>
              <a:gd name="connsiteY2" fmla="*/ 198873 h 198873"/>
              <a:gd name="connsiteX3" fmla="*/ 0 w 822960"/>
              <a:gd name="connsiteY3" fmla="*/ 198873 h 198873"/>
              <a:gd name="connsiteX4" fmla="*/ 0 w 822960"/>
              <a:gd name="connsiteY4" fmla="*/ 3477 h 198873"/>
              <a:gd name="connsiteX0" fmla="*/ 0 w 822960"/>
              <a:gd name="connsiteY0" fmla="*/ 8568 h 203964"/>
              <a:gd name="connsiteX1" fmla="*/ 819483 w 822960"/>
              <a:gd name="connsiteY1" fmla="*/ 5091 h 203964"/>
              <a:gd name="connsiteX2" fmla="*/ 822960 w 822960"/>
              <a:gd name="connsiteY2" fmla="*/ 203964 h 203964"/>
              <a:gd name="connsiteX3" fmla="*/ 0 w 822960"/>
              <a:gd name="connsiteY3" fmla="*/ 203964 h 203964"/>
              <a:gd name="connsiteX4" fmla="*/ 0 w 822960"/>
              <a:gd name="connsiteY4" fmla="*/ 8568 h 203964"/>
              <a:gd name="connsiteX0" fmla="*/ 0 w 822960"/>
              <a:gd name="connsiteY0" fmla="*/ 3477 h 198873"/>
              <a:gd name="connsiteX1" fmla="*/ 819483 w 822960"/>
              <a:gd name="connsiteY1" fmla="*/ 0 h 198873"/>
              <a:gd name="connsiteX2" fmla="*/ 822960 w 822960"/>
              <a:gd name="connsiteY2" fmla="*/ 198873 h 198873"/>
              <a:gd name="connsiteX3" fmla="*/ 0 w 822960"/>
              <a:gd name="connsiteY3" fmla="*/ 198873 h 198873"/>
              <a:gd name="connsiteX4" fmla="*/ 0 w 822960"/>
              <a:gd name="connsiteY4" fmla="*/ 3477 h 198873"/>
              <a:gd name="connsiteX0" fmla="*/ 0 w 822960"/>
              <a:gd name="connsiteY0" fmla="*/ 3477 h 198873"/>
              <a:gd name="connsiteX1" fmla="*/ 819483 w 822960"/>
              <a:gd name="connsiteY1" fmla="*/ 0 h 198873"/>
              <a:gd name="connsiteX2" fmla="*/ 822960 w 822960"/>
              <a:gd name="connsiteY2" fmla="*/ 198873 h 198873"/>
              <a:gd name="connsiteX3" fmla="*/ 0 w 822960"/>
              <a:gd name="connsiteY3" fmla="*/ 198873 h 198873"/>
              <a:gd name="connsiteX4" fmla="*/ 0 w 822960"/>
              <a:gd name="connsiteY4" fmla="*/ 3477 h 198873"/>
              <a:gd name="connsiteX0" fmla="*/ 0 w 822960"/>
              <a:gd name="connsiteY0" fmla="*/ 3477 h 198873"/>
              <a:gd name="connsiteX1" fmla="*/ 819483 w 822960"/>
              <a:gd name="connsiteY1" fmla="*/ 0 h 198873"/>
              <a:gd name="connsiteX2" fmla="*/ 822960 w 822960"/>
              <a:gd name="connsiteY2" fmla="*/ 198873 h 198873"/>
              <a:gd name="connsiteX3" fmla="*/ 0 w 822960"/>
              <a:gd name="connsiteY3" fmla="*/ 198873 h 198873"/>
              <a:gd name="connsiteX4" fmla="*/ 0 w 822960"/>
              <a:gd name="connsiteY4" fmla="*/ 3477 h 198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2960" h="198873">
                <a:moveTo>
                  <a:pt x="0" y="3477"/>
                </a:moveTo>
                <a:lnTo>
                  <a:pt x="819483" y="0"/>
                </a:lnTo>
                <a:lnTo>
                  <a:pt x="822960" y="198873"/>
                </a:lnTo>
                <a:lnTo>
                  <a:pt x="0" y="198873"/>
                </a:lnTo>
                <a:lnTo>
                  <a:pt x="0" y="3477"/>
                </a:lnTo>
                <a:close/>
              </a:path>
            </a:pathLst>
          </a:custGeom>
        </p:spPr>
        <p:txBody>
          <a:bodyPr/>
          <a:lstStyle>
            <a:lvl1pPr marL="0" indent="0" algn="r">
              <a:buNone/>
              <a:defRPr sz="900"/>
            </a:lvl1pPr>
          </a:lstStyle>
          <a:p>
            <a:r>
              <a:rPr lang="en-GB"/>
              <a:t>Co-branding</a:t>
            </a:r>
          </a:p>
        </p:txBody>
      </p:sp>
    </p:spTree>
    <p:extLst>
      <p:ext uri="{BB962C8B-B14F-4D97-AF65-F5344CB8AC3E}">
        <p14:creationId xmlns:p14="http://schemas.microsoft.com/office/powerpoint/2010/main" val="13913332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268225" y="310463"/>
            <a:ext cx="11252793" cy="596766"/>
          </a:xfrm>
        </p:spPr>
        <p:txBody>
          <a:bodyPr tIns="0" anchor="b"/>
          <a:lstStyle>
            <a:lvl1pPr>
              <a:lnSpc>
                <a:spcPct val="100000"/>
              </a:lnSpc>
              <a:defRPr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GB" noProof="0"/>
              <a:t>Agenda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14" hasCustomPrompt="1"/>
          </p:nvPr>
        </p:nvSpPr>
        <p:spPr>
          <a:xfrm>
            <a:off x="302728" y="1470991"/>
            <a:ext cx="11252792" cy="4613152"/>
          </a:xfrm>
          <a:prstGeom prst="rect">
            <a:avLst/>
          </a:prstGeom>
        </p:spPr>
        <p:txBody>
          <a:bodyPr>
            <a:normAutofit/>
          </a:bodyPr>
          <a:lstStyle>
            <a:lvl1pPr marL="457200" indent="-457200">
              <a:lnSpc>
                <a:spcPct val="100000"/>
              </a:lnSpc>
              <a:buClr>
                <a:schemeClr val="accent2"/>
              </a:buClr>
              <a:buSzPct val="100000"/>
              <a:buFont typeface="+mj-lt"/>
              <a:buAutoNum type="arabicPeriod"/>
              <a:defRPr sz="2800" baseline="0">
                <a:solidFill>
                  <a:srgbClr val="323232"/>
                </a:solidFill>
              </a:defRPr>
            </a:lvl1pPr>
            <a:lvl2pPr marL="342875" indent="0">
              <a:buNone/>
              <a:defRPr/>
            </a:lvl2pPr>
            <a:lvl3pPr marL="685749" indent="0">
              <a:buNone/>
              <a:defRPr/>
            </a:lvl3pPr>
            <a:lvl4pPr marL="1028624" indent="0">
              <a:buNone/>
              <a:defRPr/>
            </a:lvl4pPr>
            <a:lvl5pPr marL="1371498" indent="0">
              <a:buNone/>
              <a:defRPr/>
            </a:lvl5pPr>
          </a:lstStyle>
          <a:p>
            <a:pPr lvl="0"/>
            <a:r>
              <a:rPr lang="en-GB" noProof="0"/>
              <a:t>Index 1</a:t>
            </a:r>
          </a:p>
          <a:p>
            <a:pPr lvl="0"/>
            <a:r>
              <a:rPr lang="en-GB" noProof="0"/>
              <a:t>Index 2</a:t>
            </a:r>
          </a:p>
          <a:p>
            <a:pPr lvl="0"/>
            <a:r>
              <a:rPr lang="en-GB" noProof="0"/>
              <a:t>Index 3</a:t>
            </a:r>
          </a:p>
        </p:txBody>
      </p:sp>
      <p:sp>
        <p:nvSpPr>
          <p:cNvPr id="25" name="Marcador de número de diapositiva 32"/>
          <p:cNvSpPr>
            <a:spLocks noGrp="1"/>
          </p:cNvSpPr>
          <p:nvPr>
            <p:ph type="sldNum" sz="quarter" idx="4"/>
          </p:nvPr>
        </p:nvSpPr>
        <p:spPr>
          <a:xfrm>
            <a:off x="11776959" y="6519612"/>
            <a:ext cx="248264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US" noProof="0"/>
              <a:t>© Amadeus IT Group and its affiliates and subsidiaries</a:t>
            </a:r>
            <a:endParaRPr lang="en-GB" noProof="0"/>
          </a:p>
        </p:txBody>
      </p:sp>
      <p:cxnSp>
        <p:nvCxnSpPr>
          <p:cNvPr id="9" name="Conector recto 8"/>
          <p:cNvCxnSpPr/>
          <p:nvPr userDrawn="1"/>
        </p:nvCxnSpPr>
        <p:spPr>
          <a:xfrm flipV="1">
            <a:off x="10738778" y="6531509"/>
            <a:ext cx="0" cy="120314"/>
          </a:xfrm>
          <a:prstGeom prst="line">
            <a:avLst/>
          </a:prstGeom>
          <a:ln w="9525" cmpd="sng">
            <a:solidFill>
              <a:srgbClr val="DDDDD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Picture Placeholder 2"/>
          <p:cNvSpPr>
            <a:spLocks noGrp="1"/>
          </p:cNvSpPr>
          <p:nvPr>
            <p:ph type="pic" sz="quarter" idx="19" hasCustomPrompt="1"/>
          </p:nvPr>
        </p:nvSpPr>
        <p:spPr>
          <a:xfrm>
            <a:off x="9970851" y="6398955"/>
            <a:ext cx="630631" cy="385421"/>
          </a:xfrm>
          <a:custGeom>
            <a:avLst/>
            <a:gdLst>
              <a:gd name="connsiteX0" fmla="*/ 0 w 822960"/>
              <a:gd name="connsiteY0" fmla="*/ 0 h 365760"/>
              <a:gd name="connsiteX1" fmla="*/ 822960 w 822960"/>
              <a:gd name="connsiteY1" fmla="*/ 0 h 365760"/>
              <a:gd name="connsiteX2" fmla="*/ 822960 w 822960"/>
              <a:gd name="connsiteY2" fmla="*/ 365760 h 365760"/>
              <a:gd name="connsiteX3" fmla="*/ 0 w 822960"/>
              <a:gd name="connsiteY3" fmla="*/ 365760 h 365760"/>
              <a:gd name="connsiteX4" fmla="*/ 0 w 822960"/>
              <a:gd name="connsiteY4" fmla="*/ 0 h 365760"/>
              <a:gd name="connsiteX0" fmla="*/ 0 w 822960"/>
              <a:gd name="connsiteY0" fmla="*/ 0 h 365760"/>
              <a:gd name="connsiteX1" fmla="*/ 822960 w 822960"/>
              <a:gd name="connsiteY1" fmla="*/ 0 h 365760"/>
              <a:gd name="connsiteX2" fmla="*/ 822960 w 822960"/>
              <a:gd name="connsiteY2" fmla="*/ 365760 h 365760"/>
              <a:gd name="connsiteX3" fmla="*/ 0 w 822960"/>
              <a:gd name="connsiteY3" fmla="*/ 365760 h 365760"/>
              <a:gd name="connsiteX4" fmla="*/ 0 w 822960"/>
              <a:gd name="connsiteY4" fmla="*/ 0 h 365760"/>
              <a:gd name="connsiteX0" fmla="*/ 0 w 822960"/>
              <a:gd name="connsiteY0" fmla="*/ 170364 h 365760"/>
              <a:gd name="connsiteX1" fmla="*/ 822960 w 822960"/>
              <a:gd name="connsiteY1" fmla="*/ 0 h 365760"/>
              <a:gd name="connsiteX2" fmla="*/ 822960 w 822960"/>
              <a:gd name="connsiteY2" fmla="*/ 365760 h 365760"/>
              <a:gd name="connsiteX3" fmla="*/ 0 w 822960"/>
              <a:gd name="connsiteY3" fmla="*/ 365760 h 365760"/>
              <a:gd name="connsiteX4" fmla="*/ 0 w 822960"/>
              <a:gd name="connsiteY4" fmla="*/ 170364 h 365760"/>
              <a:gd name="connsiteX0" fmla="*/ 0 w 822960"/>
              <a:gd name="connsiteY0" fmla="*/ 13908 h 209304"/>
              <a:gd name="connsiteX1" fmla="*/ 809053 w 822960"/>
              <a:gd name="connsiteY1" fmla="*/ 0 h 209304"/>
              <a:gd name="connsiteX2" fmla="*/ 822960 w 822960"/>
              <a:gd name="connsiteY2" fmla="*/ 209304 h 209304"/>
              <a:gd name="connsiteX3" fmla="*/ 0 w 822960"/>
              <a:gd name="connsiteY3" fmla="*/ 209304 h 209304"/>
              <a:gd name="connsiteX4" fmla="*/ 0 w 822960"/>
              <a:gd name="connsiteY4" fmla="*/ 13908 h 209304"/>
              <a:gd name="connsiteX0" fmla="*/ 0 w 822960"/>
              <a:gd name="connsiteY0" fmla="*/ 0 h 195396"/>
              <a:gd name="connsiteX1" fmla="*/ 819483 w 822960"/>
              <a:gd name="connsiteY1" fmla="*/ 3476 h 195396"/>
              <a:gd name="connsiteX2" fmla="*/ 822960 w 822960"/>
              <a:gd name="connsiteY2" fmla="*/ 195396 h 195396"/>
              <a:gd name="connsiteX3" fmla="*/ 0 w 822960"/>
              <a:gd name="connsiteY3" fmla="*/ 195396 h 195396"/>
              <a:gd name="connsiteX4" fmla="*/ 0 w 822960"/>
              <a:gd name="connsiteY4" fmla="*/ 0 h 195396"/>
              <a:gd name="connsiteX0" fmla="*/ 0 w 822960"/>
              <a:gd name="connsiteY0" fmla="*/ 3477 h 198873"/>
              <a:gd name="connsiteX1" fmla="*/ 819483 w 822960"/>
              <a:gd name="connsiteY1" fmla="*/ 0 h 198873"/>
              <a:gd name="connsiteX2" fmla="*/ 822960 w 822960"/>
              <a:gd name="connsiteY2" fmla="*/ 198873 h 198873"/>
              <a:gd name="connsiteX3" fmla="*/ 0 w 822960"/>
              <a:gd name="connsiteY3" fmla="*/ 198873 h 198873"/>
              <a:gd name="connsiteX4" fmla="*/ 0 w 822960"/>
              <a:gd name="connsiteY4" fmla="*/ 3477 h 198873"/>
              <a:gd name="connsiteX0" fmla="*/ 0 w 822960"/>
              <a:gd name="connsiteY0" fmla="*/ 8568 h 203964"/>
              <a:gd name="connsiteX1" fmla="*/ 819483 w 822960"/>
              <a:gd name="connsiteY1" fmla="*/ 5091 h 203964"/>
              <a:gd name="connsiteX2" fmla="*/ 822960 w 822960"/>
              <a:gd name="connsiteY2" fmla="*/ 203964 h 203964"/>
              <a:gd name="connsiteX3" fmla="*/ 0 w 822960"/>
              <a:gd name="connsiteY3" fmla="*/ 203964 h 203964"/>
              <a:gd name="connsiteX4" fmla="*/ 0 w 822960"/>
              <a:gd name="connsiteY4" fmla="*/ 8568 h 203964"/>
              <a:gd name="connsiteX0" fmla="*/ 0 w 822960"/>
              <a:gd name="connsiteY0" fmla="*/ 3477 h 198873"/>
              <a:gd name="connsiteX1" fmla="*/ 819483 w 822960"/>
              <a:gd name="connsiteY1" fmla="*/ 0 h 198873"/>
              <a:gd name="connsiteX2" fmla="*/ 822960 w 822960"/>
              <a:gd name="connsiteY2" fmla="*/ 198873 h 198873"/>
              <a:gd name="connsiteX3" fmla="*/ 0 w 822960"/>
              <a:gd name="connsiteY3" fmla="*/ 198873 h 198873"/>
              <a:gd name="connsiteX4" fmla="*/ 0 w 822960"/>
              <a:gd name="connsiteY4" fmla="*/ 3477 h 198873"/>
              <a:gd name="connsiteX0" fmla="*/ 0 w 822960"/>
              <a:gd name="connsiteY0" fmla="*/ 3477 h 198873"/>
              <a:gd name="connsiteX1" fmla="*/ 819483 w 822960"/>
              <a:gd name="connsiteY1" fmla="*/ 0 h 198873"/>
              <a:gd name="connsiteX2" fmla="*/ 822960 w 822960"/>
              <a:gd name="connsiteY2" fmla="*/ 198873 h 198873"/>
              <a:gd name="connsiteX3" fmla="*/ 0 w 822960"/>
              <a:gd name="connsiteY3" fmla="*/ 198873 h 198873"/>
              <a:gd name="connsiteX4" fmla="*/ 0 w 822960"/>
              <a:gd name="connsiteY4" fmla="*/ 3477 h 198873"/>
              <a:gd name="connsiteX0" fmla="*/ 0 w 822960"/>
              <a:gd name="connsiteY0" fmla="*/ 3477 h 198873"/>
              <a:gd name="connsiteX1" fmla="*/ 819483 w 822960"/>
              <a:gd name="connsiteY1" fmla="*/ 0 h 198873"/>
              <a:gd name="connsiteX2" fmla="*/ 822960 w 822960"/>
              <a:gd name="connsiteY2" fmla="*/ 198873 h 198873"/>
              <a:gd name="connsiteX3" fmla="*/ 0 w 822960"/>
              <a:gd name="connsiteY3" fmla="*/ 198873 h 198873"/>
              <a:gd name="connsiteX4" fmla="*/ 0 w 822960"/>
              <a:gd name="connsiteY4" fmla="*/ 3477 h 198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2960" h="198873">
                <a:moveTo>
                  <a:pt x="0" y="3477"/>
                </a:moveTo>
                <a:lnTo>
                  <a:pt x="819483" y="0"/>
                </a:lnTo>
                <a:lnTo>
                  <a:pt x="822960" y="198873"/>
                </a:lnTo>
                <a:lnTo>
                  <a:pt x="0" y="198873"/>
                </a:lnTo>
                <a:lnTo>
                  <a:pt x="0" y="3477"/>
                </a:lnTo>
                <a:close/>
              </a:path>
            </a:pathLst>
          </a:custGeom>
        </p:spPr>
        <p:txBody>
          <a:bodyPr/>
          <a:lstStyle>
            <a:lvl1pPr marL="0" indent="0" algn="r">
              <a:buNone/>
              <a:defRPr sz="900"/>
            </a:lvl1pPr>
          </a:lstStyle>
          <a:p>
            <a:r>
              <a:rPr lang="en-GB"/>
              <a:t>Co-branding</a:t>
            </a:r>
          </a:p>
        </p:txBody>
      </p:sp>
    </p:spTree>
    <p:extLst>
      <p:ext uri="{BB962C8B-B14F-4D97-AF65-F5344CB8AC3E}">
        <p14:creationId xmlns:p14="http://schemas.microsoft.com/office/powerpoint/2010/main" val="29911090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texto 2"/>
          <p:cNvSpPr>
            <a:spLocks noGrp="1"/>
          </p:cNvSpPr>
          <p:nvPr>
            <p:ph type="body" sz="quarter" idx="18" hasCustomPrompt="1"/>
          </p:nvPr>
        </p:nvSpPr>
        <p:spPr>
          <a:xfrm>
            <a:off x="292609" y="1480159"/>
            <a:ext cx="11228409" cy="4828567"/>
          </a:xfrm>
          <a:prstGeom prst="rect">
            <a:avLst/>
          </a:prstGeom>
        </p:spPr>
        <p:txBody>
          <a:bodyPr>
            <a:normAutofit/>
          </a:bodyPr>
          <a:lstStyle>
            <a:lvl1pPr marL="130960" indent="-130960">
              <a:lnSpc>
                <a:spcPct val="100000"/>
              </a:lnSpc>
              <a:buClr>
                <a:schemeClr val="accent2"/>
              </a:buClr>
              <a:defRPr sz="2800" baseline="0">
                <a:solidFill>
                  <a:srgbClr val="323232"/>
                </a:solidFill>
              </a:defRPr>
            </a:lvl1pPr>
            <a:lvl2pPr>
              <a:lnSpc>
                <a:spcPct val="100000"/>
              </a:lnSpc>
              <a:buClr>
                <a:schemeClr val="accent2"/>
              </a:buClr>
              <a:defRPr sz="2400" baseline="0">
                <a:solidFill>
                  <a:srgbClr val="323232"/>
                </a:solidFill>
              </a:defRPr>
            </a:lvl2pPr>
            <a:lvl3pPr>
              <a:lnSpc>
                <a:spcPct val="100000"/>
              </a:lnSpc>
              <a:buClr>
                <a:schemeClr val="accent2"/>
              </a:buClr>
              <a:defRPr sz="2000" baseline="0">
                <a:solidFill>
                  <a:srgbClr val="323232"/>
                </a:solidFill>
              </a:defRPr>
            </a:lvl3pPr>
            <a:lvl4pPr>
              <a:lnSpc>
                <a:spcPct val="100000"/>
              </a:lnSpc>
              <a:buClr>
                <a:schemeClr val="accent2"/>
              </a:buClr>
              <a:defRPr sz="1800" baseline="0">
                <a:solidFill>
                  <a:srgbClr val="323232"/>
                </a:solidFill>
              </a:defRPr>
            </a:lvl4pPr>
            <a:lvl5pPr>
              <a:lnSpc>
                <a:spcPct val="100000"/>
              </a:lnSpc>
              <a:buClr>
                <a:schemeClr val="accent2"/>
              </a:buClr>
              <a:defRPr sz="1600" baseline="0">
                <a:solidFill>
                  <a:srgbClr val="323232"/>
                </a:solidFill>
              </a:defRPr>
            </a:lvl5pPr>
          </a:lstStyle>
          <a:p>
            <a:pPr lvl="0"/>
            <a:r>
              <a:rPr lang="en-GB" noProof="0"/>
              <a:t>Bullet level 1</a:t>
            </a:r>
          </a:p>
          <a:p>
            <a:pPr lvl="1"/>
            <a:r>
              <a:rPr lang="en-GB" noProof="0"/>
              <a:t>Bullet level 2</a:t>
            </a:r>
          </a:p>
          <a:p>
            <a:pPr lvl="2"/>
            <a:r>
              <a:rPr lang="en-GB" noProof="0"/>
              <a:t>Bullet level 3	</a:t>
            </a:r>
          </a:p>
          <a:p>
            <a:pPr lvl="3"/>
            <a:r>
              <a:rPr lang="en-GB" noProof="0"/>
              <a:t>Bullet level 4</a:t>
            </a:r>
          </a:p>
          <a:p>
            <a:pPr lvl="4"/>
            <a:r>
              <a:rPr lang="en-GB" noProof="0"/>
              <a:t>Bullet level 5</a:t>
            </a:r>
          </a:p>
        </p:txBody>
      </p:sp>
      <p:sp>
        <p:nvSpPr>
          <p:cNvPr id="14" name="Marcador de número de diapositiva 32"/>
          <p:cNvSpPr>
            <a:spLocks noGrp="1"/>
          </p:cNvSpPr>
          <p:nvPr>
            <p:ph type="sldNum" sz="quarter" idx="4"/>
          </p:nvPr>
        </p:nvSpPr>
        <p:spPr>
          <a:xfrm>
            <a:off x="11776959" y="6519612"/>
            <a:ext cx="248264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GB" noProof="0"/>
              <a:t>© Amadeus IT Group and its affiliates and subsidiaries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68224" y="296865"/>
            <a:ext cx="11253216" cy="482549"/>
          </a:xfr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15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268224" y="779412"/>
            <a:ext cx="11228613" cy="46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cxnSp>
        <p:nvCxnSpPr>
          <p:cNvPr id="12" name="Conector recto 8"/>
          <p:cNvCxnSpPr/>
          <p:nvPr userDrawn="1"/>
        </p:nvCxnSpPr>
        <p:spPr>
          <a:xfrm flipV="1">
            <a:off x="10738778" y="6531509"/>
            <a:ext cx="0" cy="120314"/>
          </a:xfrm>
          <a:prstGeom prst="line">
            <a:avLst/>
          </a:prstGeom>
          <a:ln w="9525" cmpd="sng">
            <a:solidFill>
              <a:srgbClr val="DDDDD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Picture Placeholder 2"/>
          <p:cNvSpPr>
            <a:spLocks noGrp="1"/>
          </p:cNvSpPr>
          <p:nvPr>
            <p:ph type="pic" sz="quarter" idx="19" hasCustomPrompt="1"/>
          </p:nvPr>
        </p:nvSpPr>
        <p:spPr>
          <a:xfrm>
            <a:off x="9970851" y="6398955"/>
            <a:ext cx="630631" cy="385421"/>
          </a:xfrm>
          <a:custGeom>
            <a:avLst/>
            <a:gdLst>
              <a:gd name="connsiteX0" fmla="*/ 0 w 822960"/>
              <a:gd name="connsiteY0" fmla="*/ 0 h 365760"/>
              <a:gd name="connsiteX1" fmla="*/ 822960 w 822960"/>
              <a:gd name="connsiteY1" fmla="*/ 0 h 365760"/>
              <a:gd name="connsiteX2" fmla="*/ 822960 w 822960"/>
              <a:gd name="connsiteY2" fmla="*/ 365760 h 365760"/>
              <a:gd name="connsiteX3" fmla="*/ 0 w 822960"/>
              <a:gd name="connsiteY3" fmla="*/ 365760 h 365760"/>
              <a:gd name="connsiteX4" fmla="*/ 0 w 822960"/>
              <a:gd name="connsiteY4" fmla="*/ 0 h 365760"/>
              <a:gd name="connsiteX0" fmla="*/ 0 w 822960"/>
              <a:gd name="connsiteY0" fmla="*/ 0 h 365760"/>
              <a:gd name="connsiteX1" fmla="*/ 822960 w 822960"/>
              <a:gd name="connsiteY1" fmla="*/ 0 h 365760"/>
              <a:gd name="connsiteX2" fmla="*/ 822960 w 822960"/>
              <a:gd name="connsiteY2" fmla="*/ 365760 h 365760"/>
              <a:gd name="connsiteX3" fmla="*/ 0 w 822960"/>
              <a:gd name="connsiteY3" fmla="*/ 365760 h 365760"/>
              <a:gd name="connsiteX4" fmla="*/ 0 w 822960"/>
              <a:gd name="connsiteY4" fmla="*/ 0 h 365760"/>
              <a:gd name="connsiteX0" fmla="*/ 0 w 822960"/>
              <a:gd name="connsiteY0" fmla="*/ 170364 h 365760"/>
              <a:gd name="connsiteX1" fmla="*/ 822960 w 822960"/>
              <a:gd name="connsiteY1" fmla="*/ 0 h 365760"/>
              <a:gd name="connsiteX2" fmla="*/ 822960 w 822960"/>
              <a:gd name="connsiteY2" fmla="*/ 365760 h 365760"/>
              <a:gd name="connsiteX3" fmla="*/ 0 w 822960"/>
              <a:gd name="connsiteY3" fmla="*/ 365760 h 365760"/>
              <a:gd name="connsiteX4" fmla="*/ 0 w 822960"/>
              <a:gd name="connsiteY4" fmla="*/ 170364 h 365760"/>
              <a:gd name="connsiteX0" fmla="*/ 0 w 822960"/>
              <a:gd name="connsiteY0" fmla="*/ 13908 h 209304"/>
              <a:gd name="connsiteX1" fmla="*/ 809053 w 822960"/>
              <a:gd name="connsiteY1" fmla="*/ 0 h 209304"/>
              <a:gd name="connsiteX2" fmla="*/ 822960 w 822960"/>
              <a:gd name="connsiteY2" fmla="*/ 209304 h 209304"/>
              <a:gd name="connsiteX3" fmla="*/ 0 w 822960"/>
              <a:gd name="connsiteY3" fmla="*/ 209304 h 209304"/>
              <a:gd name="connsiteX4" fmla="*/ 0 w 822960"/>
              <a:gd name="connsiteY4" fmla="*/ 13908 h 209304"/>
              <a:gd name="connsiteX0" fmla="*/ 0 w 822960"/>
              <a:gd name="connsiteY0" fmla="*/ 0 h 195396"/>
              <a:gd name="connsiteX1" fmla="*/ 819483 w 822960"/>
              <a:gd name="connsiteY1" fmla="*/ 3476 h 195396"/>
              <a:gd name="connsiteX2" fmla="*/ 822960 w 822960"/>
              <a:gd name="connsiteY2" fmla="*/ 195396 h 195396"/>
              <a:gd name="connsiteX3" fmla="*/ 0 w 822960"/>
              <a:gd name="connsiteY3" fmla="*/ 195396 h 195396"/>
              <a:gd name="connsiteX4" fmla="*/ 0 w 822960"/>
              <a:gd name="connsiteY4" fmla="*/ 0 h 195396"/>
              <a:gd name="connsiteX0" fmla="*/ 0 w 822960"/>
              <a:gd name="connsiteY0" fmla="*/ 3477 h 198873"/>
              <a:gd name="connsiteX1" fmla="*/ 819483 w 822960"/>
              <a:gd name="connsiteY1" fmla="*/ 0 h 198873"/>
              <a:gd name="connsiteX2" fmla="*/ 822960 w 822960"/>
              <a:gd name="connsiteY2" fmla="*/ 198873 h 198873"/>
              <a:gd name="connsiteX3" fmla="*/ 0 w 822960"/>
              <a:gd name="connsiteY3" fmla="*/ 198873 h 198873"/>
              <a:gd name="connsiteX4" fmla="*/ 0 w 822960"/>
              <a:gd name="connsiteY4" fmla="*/ 3477 h 198873"/>
              <a:gd name="connsiteX0" fmla="*/ 0 w 822960"/>
              <a:gd name="connsiteY0" fmla="*/ 8568 h 203964"/>
              <a:gd name="connsiteX1" fmla="*/ 819483 w 822960"/>
              <a:gd name="connsiteY1" fmla="*/ 5091 h 203964"/>
              <a:gd name="connsiteX2" fmla="*/ 822960 w 822960"/>
              <a:gd name="connsiteY2" fmla="*/ 203964 h 203964"/>
              <a:gd name="connsiteX3" fmla="*/ 0 w 822960"/>
              <a:gd name="connsiteY3" fmla="*/ 203964 h 203964"/>
              <a:gd name="connsiteX4" fmla="*/ 0 w 822960"/>
              <a:gd name="connsiteY4" fmla="*/ 8568 h 203964"/>
              <a:gd name="connsiteX0" fmla="*/ 0 w 822960"/>
              <a:gd name="connsiteY0" fmla="*/ 3477 h 198873"/>
              <a:gd name="connsiteX1" fmla="*/ 819483 w 822960"/>
              <a:gd name="connsiteY1" fmla="*/ 0 h 198873"/>
              <a:gd name="connsiteX2" fmla="*/ 822960 w 822960"/>
              <a:gd name="connsiteY2" fmla="*/ 198873 h 198873"/>
              <a:gd name="connsiteX3" fmla="*/ 0 w 822960"/>
              <a:gd name="connsiteY3" fmla="*/ 198873 h 198873"/>
              <a:gd name="connsiteX4" fmla="*/ 0 w 822960"/>
              <a:gd name="connsiteY4" fmla="*/ 3477 h 198873"/>
              <a:gd name="connsiteX0" fmla="*/ 0 w 822960"/>
              <a:gd name="connsiteY0" fmla="*/ 3477 h 198873"/>
              <a:gd name="connsiteX1" fmla="*/ 819483 w 822960"/>
              <a:gd name="connsiteY1" fmla="*/ 0 h 198873"/>
              <a:gd name="connsiteX2" fmla="*/ 822960 w 822960"/>
              <a:gd name="connsiteY2" fmla="*/ 198873 h 198873"/>
              <a:gd name="connsiteX3" fmla="*/ 0 w 822960"/>
              <a:gd name="connsiteY3" fmla="*/ 198873 h 198873"/>
              <a:gd name="connsiteX4" fmla="*/ 0 w 822960"/>
              <a:gd name="connsiteY4" fmla="*/ 3477 h 198873"/>
              <a:gd name="connsiteX0" fmla="*/ 0 w 822960"/>
              <a:gd name="connsiteY0" fmla="*/ 3477 h 198873"/>
              <a:gd name="connsiteX1" fmla="*/ 819483 w 822960"/>
              <a:gd name="connsiteY1" fmla="*/ 0 h 198873"/>
              <a:gd name="connsiteX2" fmla="*/ 822960 w 822960"/>
              <a:gd name="connsiteY2" fmla="*/ 198873 h 198873"/>
              <a:gd name="connsiteX3" fmla="*/ 0 w 822960"/>
              <a:gd name="connsiteY3" fmla="*/ 198873 h 198873"/>
              <a:gd name="connsiteX4" fmla="*/ 0 w 822960"/>
              <a:gd name="connsiteY4" fmla="*/ 3477 h 198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2960" h="198873">
                <a:moveTo>
                  <a:pt x="0" y="3477"/>
                </a:moveTo>
                <a:lnTo>
                  <a:pt x="819483" y="0"/>
                </a:lnTo>
                <a:lnTo>
                  <a:pt x="822960" y="198873"/>
                </a:lnTo>
                <a:lnTo>
                  <a:pt x="0" y="198873"/>
                </a:lnTo>
                <a:lnTo>
                  <a:pt x="0" y="3477"/>
                </a:lnTo>
                <a:close/>
              </a:path>
            </a:pathLst>
          </a:custGeom>
        </p:spPr>
        <p:txBody>
          <a:bodyPr/>
          <a:lstStyle>
            <a:lvl1pPr marL="0" indent="0" algn="r">
              <a:buNone/>
              <a:defRPr sz="900"/>
            </a:lvl1pPr>
          </a:lstStyle>
          <a:p>
            <a:r>
              <a:rPr lang="en-GB"/>
              <a:t>Co-branding</a:t>
            </a:r>
          </a:p>
        </p:txBody>
      </p:sp>
    </p:spTree>
    <p:extLst>
      <p:ext uri="{BB962C8B-B14F-4D97-AF65-F5344CB8AC3E}">
        <p14:creationId xmlns:p14="http://schemas.microsoft.com/office/powerpoint/2010/main" val="15332846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Marcador de texto 2"/>
          <p:cNvSpPr>
            <a:spLocks noGrp="1"/>
          </p:cNvSpPr>
          <p:nvPr>
            <p:ph type="body" sz="quarter" idx="18" hasCustomPrompt="1"/>
          </p:nvPr>
        </p:nvSpPr>
        <p:spPr>
          <a:xfrm>
            <a:off x="292608" y="1480173"/>
            <a:ext cx="5492496" cy="4828566"/>
          </a:xfrm>
          <a:prstGeom prst="rect">
            <a:avLst/>
          </a:prstGeom>
        </p:spPr>
        <p:txBody>
          <a:bodyPr>
            <a:normAutofit/>
          </a:bodyPr>
          <a:lstStyle>
            <a:lvl1pPr marL="130960" indent="-130960">
              <a:lnSpc>
                <a:spcPct val="100000"/>
              </a:lnSpc>
              <a:buClr>
                <a:schemeClr val="accent2"/>
              </a:buClr>
              <a:defRPr sz="2800" baseline="0">
                <a:solidFill>
                  <a:srgbClr val="323232"/>
                </a:solidFill>
              </a:defRPr>
            </a:lvl1pPr>
            <a:lvl2pPr>
              <a:lnSpc>
                <a:spcPct val="100000"/>
              </a:lnSpc>
              <a:buClr>
                <a:schemeClr val="accent2"/>
              </a:buClr>
              <a:defRPr sz="2400" baseline="0">
                <a:solidFill>
                  <a:srgbClr val="323232"/>
                </a:solidFill>
              </a:defRPr>
            </a:lvl2pPr>
            <a:lvl3pPr>
              <a:lnSpc>
                <a:spcPct val="100000"/>
              </a:lnSpc>
              <a:buClr>
                <a:schemeClr val="accent2"/>
              </a:buClr>
              <a:defRPr sz="2000" baseline="0">
                <a:solidFill>
                  <a:srgbClr val="323232"/>
                </a:solidFill>
              </a:defRPr>
            </a:lvl3pPr>
            <a:lvl4pPr>
              <a:lnSpc>
                <a:spcPct val="100000"/>
              </a:lnSpc>
              <a:buClr>
                <a:schemeClr val="accent2"/>
              </a:buClr>
              <a:defRPr sz="1800" baseline="0">
                <a:solidFill>
                  <a:srgbClr val="323232"/>
                </a:solidFill>
              </a:defRPr>
            </a:lvl4pPr>
            <a:lvl5pPr>
              <a:lnSpc>
                <a:spcPct val="100000"/>
              </a:lnSpc>
              <a:buClr>
                <a:schemeClr val="accent2"/>
              </a:buClr>
              <a:defRPr sz="1400" baseline="0">
                <a:solidFill>
                  <a:srgbClr val="323232"/>
                </a:solidFill>
              </a:defRPr>
            </a:lvl5pPr>
          </a:lstStyle>
          <a:p>
            <a:pPr lvl="0"/>
            <a:r>
              <a:rPr lang="en-GB" noProof="0"/>
              <a:t>Bullet level 1</a:t>
            </a:r>
          </a:p>
          <a:p>
            <a:pPr lvl="1"/>
            <a:r>
              <a:rPr lang="en-GB" noProof="0"/>
              <a:t>Bullet level 2</a:t>
            </a:r>
          </a:p>
          <a:p>
            <a:pPr lvl="2"/>
            <a:r>
              <a:rPr lang="en-GB" noProof="0"/>
              <a:t>Bullet level 3	</a:t>
            </a:r>
          </a:p>
          <a:p>
            <a:pPr lvl="3"/>
            <a:r>
              <a:rPr lang="en-GB" noProof="0"/>
              <a:t>Bullet level 4</a:t>
            </a:r>
          </a:p>
          <a:p>
            <a:pPr lvl="4"/>
            <a:r>
              <a:rPr lang="en-GB" noProof="0"/>
              <a:t>Bullet level 5</a:t>
            </a:r>
          </a:p>
        </p:txBody>
      </p:sp>
      <p:sp>
        <p:nvSpPr>
          <p:cNvPr id="11" name="Marcador de número de diapositiva 32"/>
          <p:cNvSpPr>
            <a:spLocks noGrp="1"/>
          </p:cNvSpPr>
          <p:nvPr>
            <p:ph type="sldNum" sz="quarter" idx="4"/>
          </p:nvPr>
        </p:nvSpPr>
        <p:spPr>
          <a:xfrm>
            <a:off x="11776959" y="6519612"/>
            <a:ext cx="248264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GB" noProof="0"/>
              <a:t>© Amadeus IT Group and its affiliates and subsidiaries</a:t>
            </a:r>
          </a:p>
        </p:txBody>
      </p:sp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268224" y="296865"/>
            <a:ext cx="11253216" cy="482549"/>
          </a:xfr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18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268224" y="779412"/>
            <a:ext cx="11228613" cy="46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Marcador de texto 2"/>
          <p:cNvSpPr>
            <a:spLocks noGrp="1"/>
          </p:cNvSpPr>
          <p:nvPr>
            <p:ph type="body" sz="quarter" idx="19" hasCustomPrompt="1"/>
          </p:nvPr>
        </p:nvSpPr>
        <p:spPr>
          <a:xfrm>
            <a:off x="6063308" y="1472789"/>
            <a:ext cx="5492496" cy="4828566"/>
          </a:xfrm>
          <a:prstGeom prst="rect">
            <a:avLst/>
          </a:prstGeom>
        </p:spPr>
        <p:txBody>
          <a:bodyPr>
            <a:normAutofit/>
          </a:bodyPr>
          <a:lstStyle>
            <a:lvl1pPr marL="130960" indent="-130960">
              <a:lnSpc>
                <a:spcPct val="100000"/>
              </a:lnSpc>
              <a:buClr>
                <a:schemeClr val="accent2"/>
              </a:buClr>
              <a:defRPr sz="2800" baseline="0">
                <a:solidFill>
                  <a:srgbClr val="323232"/>
                </a:solidFill>
              </a:defRPr>
            </a:lvl1pPr>
            <a:lvl2pPr>
              <a:lnSpc>
                <a:spcPct val="100000"/>
              </a:lnSpc>
              <a:buClr>
                <a:schemeClr val="accent2"/>
              </a:buClr>
              <a:defRPr sz="2400" baseline="0">
                <a:solidFill>
                  <a:srgbClr val="323232"/>
                </a:solidFill>
              </a:defRPr>
            </a:lvl2pPr>
            <a:lvl3pPr>
              <a:lnSpc>
                <a:spcPct val="100000"/>
              </a:lnSpc>
              <a:buClr>
                <a:schemeClr val="accent2"/>
              </a:buClr>
              <a:defRPr sz="2000" baseline="0">
                <a:solidFill>
                  <a:srgbClr val="323232"/>
                </a:solidFill>
              </a:defRPr>
            </a:lvl3pPr>
            <a:lvl4pPr>
              <a:lnSpc>
                <a:spcPct val="100000"/>
              </a:lnSpc>
              <a:buClr>
                <a:schemeClr val="accent2"/>
              </a:buClr>
              <a:defRPr sz="1800" baseline="0">
                <a:solidFill>
                  <a:srgbClr val="323232"/>
                </a:solidFill>
              </a:defRPr>
            </a:lvl4pPr>
            <a:lvl5pPr>
              <a:lnSpc>
                <a:spcPct val="100000"/>
              </a:lnSpc>
              <a:buClr>
                <a:schemeClr val="accent2"/>
              </a:buClr>
              <a:defRPr sz="1400" baseline="0">
                <a:solidFill>
                  <a:srgbClr val="323232"/>
                </a:solidFill>
              </a:defRPr>
            </a:lvl5pPr>
          </a:lstStyle>
          <a:p>
            <a:pPr lvl="0"/>
            <a:r>
              <a:rPr lang="en-GB" noProof="0"/>
              <a:t>Bullet level 1</a:t>
            </a:r>
          </a:p>
          <a:p>
            <a:pPr lvl="1"/>
            <a:r>
              <a:rPr lang="en-GB" noProof="0"/>
              <a:t>Bullet level 2</a:t>
            </a:r>
          </a:p>
          <a:p>
            <a:pPr lvl="2"/>
            <a:r>
              <a:rPr lang="en-GB" noProof="0"/>
              <a:t>Bullet level 3	</a:t>
            </a:r>
          </a:p>
          <a:p>
            <a:pPr lvl="3"/>
            <a:r>
              <a:rPr lang="en-GB" noProof="0"/>
              <a:t>Bullet level 4</a:t>
            </a:r>
          </a:p>
          <a:p>
            <a:pPr lvl="4"/>
            <a:r>
              <a:rPr lang="en-GB" noProof="0"/>
              <a:t>Bullet level 5</a:t>
            </a:r>
          </a:p>
        </p:txBody>
      </p:sp>
      <p:cxnSp>
        <p:nvCxnSpPr>
          <p:cNvPr id="14" name="Conector recto 8"/>
          <p:cNvCxnSpPr/>
          <p:nvPr userDrawn="1"/>
        </p:nvCxnSpPr>
        <p:spPr>
          <a:xfrm flipV="1">
            <a:off x="10738778" y="6531509"/>
            <a:ext cx="0" cy="120314"/>
          </a:xfrm>
          <a:prstGeom prst="line">
            <a:avLst/>
          </a:prstGeom>
          <a:ln w="9525" cmpd="sng">
            <a:solidFill>
              <a:srgbClr val="DDDDD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Picture Placeholder 2"/>
          <p:cNvSpPr>
            <a:spLocks noGrp="1"/>
          </p:cNvSpPr>
          <p:nvPr>
            <p:ph type="pic" sz="quarter" idx="20" hasCustomPrompt="1"/>
          </p:nvPr>
        </p:nvSpPr>
        <p:spPr>
          <a:xfrm>
            <a:off x="9970851" y="6398955"/>
            <a:ext cx="630631" cy="385421"/>
          </a:xfrm>
          <a:custGeom>
            <a:avLst/>
            <a:gdLst>
              <a:gd name="connsiteX0" fmla="*/ 0 w 822960"/>
              <a:gd name="connsiteY0" fmla="*/ 0 h 365760"/>
              <a:gd name="connsiteX1" fmla="*/ 822960 w 822960"/>
              <a:gd name="connsiteY1" fmla="*/ 0 h 365760"/>
              <a:gd name="connsiteX2" fmla="*/ 822960 w 822960"/>
              <a:gd name="connsiteY2" fmla="*/ 365760 h 365760"/>
              <a:gd name="connsiteX3" fmla="*/ 0 w 822960"/>
              <a:gd name="connsiteY3" fmla="*/ 365760 h 365760"/>
              <a:gd name="connsiteX4" fmla="*/ 0 w 822960"/>
              <a:gd name="connsiteY4" fmla="*/ 0 h 365760"/>
              <a:gd name="connsiteX0" fmla="*/ 0 w 822960"/>
              <a:gd name="connsiteY0" fmla="*/ 0 h 365760"/>
              <a:gd name="connsiteX1" fmla="*/ 822960 w 822960"/>
              <a:gd name="connsiteY1" fmla="*/ 0 h 365760"/>
              <a:gd name="connsiteX2" fmla="*/ 822960 w 822960"/>
              <a:gd name="connsiteY2" fmla="*/ 365760 h 365760"/>
              <a:gd name="connsiteX3" fmla="*/ 0 w 822960"/>
              <a:gd name="connsiteY3" fmla="*/ 365760 h 365760"/>
              <a:gd name="connsiteX4" fmla="*/ 0 w 822960"/>
              <a:gd name="connsiteY4" fmla="*/ 0 h 365760"/>
              <a:gd name="connsiteX0" fmla="*/ 0 w 822960"/>
              <a:gd name="connsiteY0" fmla="*/ 170364 h 365760"/>
              <a:gd name="connsiteX1" fmla="*/ 822960 w 822960"/>
              <a:gd name="connsiteY1" fmla="*/ 0 h 365760"/>
              <a:gd name="connsiteX2" fmla="*/ 822960 w 822960"/>
              <a:gd name="connsiteY2" fmla="*/ 365760 h 365760"/>
              <a:gd name="connsiteX3" fmla="*/ 0 w 822960"/>
              <a:gd name="connsiteY3" fmla="*/ 365760 h 365760"/>
              <a:gd name="connsiteX4" fmla="*/ 0 w 822960"/>
              <a:gd name="connsiteY4" fmla="*/ 170364 h 365760"/>
              <a:gd name="connsiteX0" fmla="*/ 0 w 822960"/>
              <a:gd name="connsiteY0" fmla="*/ 13908 h 209304"/>
              <a:gd name="connsiteX1" fmla="*/ 809053 w 822960"/>
              <a:gd name="connsiteY1" fmla="*/ 0 h 209304"/>
              <a:gd name="connsiteX2" fmla="*/ 822960 w 822960"/>
              <a:gd name="connsiteY2" fmla="*/ 209304 h 209304"/>
              <a:gd name="connsiteX3" fmla="*/ 0 w 822960"/>
              <a:gd name="connsiteY3" fmla="*/ 209304 h 209304"/>
              <a:gd name="connsiteX4" fmla="*/ 0 w 822960"/>
              <a:gd name="connsiteY4" fmla="*/ 13908 h 209304"/>
              <a:gd name="connsiteX0" fmla="*/ 0 w 822960"/>
              <a:gd name="connsiteY0" fmla="*/ 0 h 195396"/>
              <a:gd name="connsiteX1" fmla="*/ 819483 w 822960"/>
              <a:gd name="connsiteY1" fmla="*/ 3476 h 195396"/>
              <a:gd name="connsiteX2" fmla="*/ 822960 w 822960"/>
              <a:gd name="connsiteY2" fmla="*/ 195396 h 195396"/>
              <a:gd name="connsiteX3" fmla="*/ 0 w 822960"/>
              <a:gd name="connsiteY3" fmla="*/ 195396 h 195396"/>
              <a:gd name="connsiteX4" fmla="*/ 0 w 822960"/>
              <a:gd name="connsiteY4" fmla="*/ 0 h 195396"/>
              <a:gd name="connsiteX0" fmla="*/ 0 w 822960"/>
              <a:gd name="connsiteY0" fmla="*/ 3477 h 198873"/>
              <a:gd name="connsiteX1" fmla="*/ 819483 w 822960"/>
              <a:gd name="connsiteY1" fmla="*/ 0 h 198873"/>
              <a:gd name="connsiteX2" fmla="*/ 822960 w 822960"/>
              <a:gd name="connsiteY2" fmla="*/ 198873 h 198873"/>
              <a:gd name="connsiteX3" fmla="*/ 0 w 822960"/>
              <a:gd name="connsiteY3" fmla="*/ 198873 h 198873"/>
              <a:gd name="connsiteX4" fmla="*/ 0 w 822960"/>
              <a:gd name="connsiteY4" fmla="*/ 3477 h 198873"/>
              <a:gd name="connsiteX0" fmla="*/ 0 w 822960"/>
              <a:gd name="connsiteY0" fmla="*/ 8568 h 203964"/>
              <a:gd name="connsiteX1" fmla="*/ 819483 w 822960"/>
              <a:gd name="connsiteY1" fmla="*/ 5091 h 203964"/>
              <a:gd name="connsiteX2" fmla="*/ 822960 w 822960"/>
              <a:gd name="connsiteY2" fmla="*/ 203964 h 203964"/>
              <a:gd name="connsiteX3" fmla="*/ 0 w 822960"/>
              <a:gd name="connsiteY3" fmla="*/ 203964 h 203964"/>
              <a:gd name="connsiteX4" fmla="*/ 0 w 822960"/>
              <a:gd name="connsiteY4" fmla="*/ 8568 h 203964"/>
              <a:gd name="connsiteX0" fmla="*/ 0 w 822960"/>
              <a:gd name="connsiteY0" fmla="*/ 3477 h 198873"/>
              <a:gd name="connsiteX1" fmla="*/ 819483 w 822960"/>
              <a:gd name="connsiteY1" fmla="*/ 0 h 198873"/>
              <a:gd name="connsiteX2" fmla="*/ 822960 w 822960"/>
              <a:gd name="connsiteY2" fmla="*/ 198873 h 198873"/>
              <a:gd name="connsiteX3" fmla="*/ 0 w 822960"/>
              <a:gd name="connsiteY3" fmla="*/ 198873 h 198873"/>
              <a:gd name="connsiteX4" fmla="*/ 0 w 822960"/>
              <a:gd name="connsiteY4" fmla="*/ 3477 h 198873"/>
              <a:gd name="connsiteX0" fmla="*/ 0 w 822960"/>
              <a:gd name="connsiteY0" fmla="*/ 3477 h 198873"/>
              <a:gd name="connsiteX1" fmla="*/ 819483 w 822960"/>
              <a:gd name="connsiteY1" fmla="*/ 0 h 198873"/>
              <a:gd name="connsiteX2" fmla="*/ 822960 w 822960"/>
              <a:gd name="connsiteY2" fmla="*/ 198873 h 198873"/>
              <a:gd name="connsiteX3" fmla="*/ 0 w 822960"/>
              <a:gd name="connsiteY3" fmla="*/ 198873 h 198873"/>
              <a:gd name="connsiteX4" fmla="*/ 0 w 822960"/>
              <a:gd name="connsiteY4" fmla="*/ 3477 h 198873"/>
              <a:gd name="connsiteX0" fmla="*/ 0 w 822960"/>
              <a:gd name="connsiteY0" fmla="*/ 3477 h 198873"/>
              <a:gd name="connsiteX1" fmla="*/ 819483 w 822960"/>
              <a:gd name="connsiteY1" fmla="*/ 0 h 198873"/>
              <a:gd name="connsiteX2" fmla="*/ 822960 w 822960"/>
              <a:gd name="connsiteY2" fmla="*/ 198873 h 198873"/>
              <a:gd name="connsiteX3" fmla="*/ 0 w 822960"/>
              <a:gd name="connsiteY3" fmla="*/ 198873 h 198873"/>
              <a:gd name="connsiteX4" fmla="*/ 0 w 822960"/>
              <a:gd name="connsiteY4" fmla="*/ 3477 h 198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2960" h="198873">
                <a:moveTo>
                  <a:pt x="0" y="3477"/>
                </a:moveTo>
                <a:lnTo>
                  <a:pt x="819483" y="0"/>
                </a:lnTo>
                <a:lnTo>
                  <a:pt x="822960" y="198873"/>
                </a:lnTo>
                <a:lnTo>
                  <a:pt x="0" y="198873"/>
                </a:lnTo>
                <a:lnTo>
                  <a:pt x="0" y="3477"/>
                </a:lnTo>
                <a:close/>
              </a:path>
            </a:pathLst>
          </a:custGeom>
        </p:spPr>
        <p:txBody>
          <a:bodyPr/>
          <a:lstStyle>
            <a:lvl1pPr marL="0" indent="0" algn="r">
              <a:buNone/>
              <a:defRPr sz="900"/>
            </a:lvl1pPr>
          </a:lstStyle>
          <a:p>
            <a:r>
              <a:rPr lang="en-GB"/>
              <a:t>Co-branding</a:t>
            </a:r>
          </a:p>
        </p:txBody>
      </p:sp>
    </p:spTree>
    <p:extLst>
      <p:ext uri="{BB962C8B-B14F-4D97-AF65-F5344CB8AC3E}">
        <p14:creationId xmlns:p14="http://schemas.microsoft.com/office/powerpoint/2010/main" val="14416411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268224" y="1480159"/>
            <a:ext cx="4886028" cy="134953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1425"/>
              </a:lnSpc>
              <a:buNone/>
              <a:defRPr sz="2400">
                <a:solidFill>
                  <a:srgbClr val="32323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4" name="Marcador de número de diapositiva 32"/>
          <p:cNvSpPr>
            <a:spLocks noGrp="1"/>
          </p:cNvSpPr>
          <p:nvPr>
            <p:ph type="sldNum" sz="quarter" idx="4"/>
          </p:nvPr>
        </p:nvSpPr>
        <p:spPr>
          <a:xfrm>
            <a:off x="11776959" y="6519612"/>
            <a:ext cx="248264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mtClean="0"/>
            </a:lvl1pPr>
          </a:lstStyle>
          <a:p>
            <a:r>
              <a:rPr lang="en-GB" noProof="0"/>
              <a:t>© Amadeus IT Group and its affiliates and subsidiaries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268224" y="296865"/>
            <a:ext cx="11253216" cy="482549"/>
          </a:xfr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15" name="Text Placeholder 19"/>
          <p:cNvSpPr>
            <a:spLocks noGrp="1"/>
          </p:cNvSpPr>
          <p:nvPr>
            <p:ph type="body" sz="quarter" idx="20"/>
          </p:nvPr>
        </p:nvSpPr>
        <p:spPr>
          <a:xfrm>
            <a:off x="268224" y="779412"/>
            <a:ext cx="11228613" cy="46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9" name="Picture Placeholder 30"/>
          <p:cNvSpPr>
            <a:spLocks noGrp="1"/>
          </p:cNvSpPr>
          <p:nvPr>
            <p:ph type="pic" sz="quarter" idx="14" hasCustomPrompt="1"/>
          </p:nvPr>
        </p:nvSpPr>
        <p:spPr>
          <a:xfrm>
            <a:off x="6" y="2979036"/>
            <a:ext cx="4002685" cy="3878978"/>
          </a:xfrm>
          <a:custGeom>
            <a:avLst/>
            <a:gdLst>
              <a:gd name="connsiteX0" fmla="*/ 2435667 w 3352801"/>
              <a:gd name="connsiteY0" fmla="*/ 0 h 2652713"/>
              <a:gd name="connsiteX1" fmla="*/ 2441681 w 3352801"/>
              <a:gd name="connsiteY1" fmla="*/ 0 h 2652713"/>
              <a:gd name="connsiteX2" fmla="*/ 2467241 w 3352801"/>
              <a:gd name="connsiteY2" fmla="*/ 0 h 2652713"/>
              <a:gd name="connsiteX3" fmla="*/ 3352801 w 3352801"/>
              <a:gd name="connsiteY3" fmla="*/ 884739 h 2652713"/>
              <a:gd name="connsiteX4" fmla="*/ 3300179 w 3352801"/>
              <a:gd name="connsiteY4" fmla="*/ 1183657 h 2652713"/>
              <a:gd name="connsiteX5" fmla="*/ 3301682 w 3352801"/>
              <a:gd name="connsiteY5" fmla="*/ 1183657 h 2652713"/>
              <a:gd name="connsiteX6" fmla="*/ 2837101 w 3352801"/>
              <a:gd name="connsiteY6" fmla="*/ 2652713 h 2652713"/>
              <a:gd name="connsiteX7" fmla="*/ 4511 w 3352801"/>
              <a:gd name="connsiteY7" fmla="*/ 2652713 h 2652713"/>
              <a:gd name="connsiteX8" fmla="*/ 0 w 3352801"/>
              <a:gd name="connsiteY8" fmla="*/ 268876 h 2652713"/>
              <a:gd name="connsiteX9" fmla="*/ 2301856 w 3352801"/>
              <a:gd name="connsiteY9" fmla="*/ 15021 h 2652713"/>
              <a:gd name="connsiteX10" fmla="*/ 2435667 w 3352801"/>
              <a:gd name="connsiteY10" fmla="*/ 0 h 2652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352801" h="2652713">
                <a:moveTo>
                  <a:pt x="2435667" y="0"/>
                </a:moveTo>
                <a:cubicBezTo>
                  <a:pt x="2435667" y="0"/>
                  <a:pt x="2435667" y="0"/>
                  <a:pt x="2441681" y="0"/>
                </a:cubicBezTo>
                <a:cubicBezTo>
                  <a:pt x="2449199" y="0"/>
                  <a:pt x="2458220" y="0"/>
                  <a:pt x="2467241" y="0"/>
                </a:cubicBezTo>
                <a:cubicBezTo>
                  <a:pt x="2955878" y="0"/>
                  <a:pt x="3352801" y="395053"/>
                  <a:pt x="3352801" y="884739"/>
                </a:cubicBezTo>
                <a:cubicBezTo>
                  <a:pt x="3352801" y="989886"/>
                  <a:pt x="3334759" y="1090527"/>
                  <a:pt x="3300179" y="1183657"/>
                </a:cubicBezTo>
                <a:cubicBezTo>
                  <a:pt x="3300179" y="1183657"/>
                  <a:pt x="3300179" y="1183657"/>
                  <a:pt x="3301682" y="1183657"/>
                </a:cubicBezTo>
                <a:cubicBezTo>
                  <a:pt x="3301682" y="1183657"/>
                  <a:pt x="3301682" y="1183657"/>
                  <a:pt x="2837101" y="2652713"/>
                </a:cubicBezTo>
                <a:cubicBezTo>
                  <a:pt x="2837101" y="2652713"/>
                  <a:pt x="2837101" y="2652713"/>
                  <a:pt x="4511" y="2652713"/>
                </a:cubicBezTo>
                <a:cubicBezTo>
                  <a:pt x="4511" y="2652713"/>
                  <a:pt x="4511" y="2652713"/>
                  <a:pt x="0" y="268876"/>
                </a:cubicBezTo>
                <a:cubicBezTo>
                  <a:pt x="0" y="268876"/>
                  <a:pt x="0" y="268876"/>
                  <a:pt x="2301856" y="15021"/>
                </a:cubicBezTo>
                <a:cubicBezTo>
                  <a:pt x="2345457" y="6008"/>
                  <a:pt x="2390562" y="1502"/>
                  <a:pt x="2435667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br>
              <a:rPr lang="en-GB" noProof="0"/>
            </a:br>
            <a:br>
              <a:rPr lang="en-GB" noProof="0"/>
            </a:br>
            <a:r>
              <a:rPr lang="en-GB" noProof="0"/>
              <a:t>Insert your picture here</a:t>
            </a:r>
          </a:p>
        </p:txBody>
      </p:sp>
      <p:sp>
        <p:nvSpPr>
          <p:cNvPr id="12" name="Marcador de texto 2"/>
          <p:cNvSpPr>
            <a:spLocks noGrp="1"/>
          </p:cNvSpPr>
          <p:nvPr>
            <p:ph type="body" sz="quarter" idx="19" hasCustomPrompt="1"/>
          </p:nvPr>
        </p:nvSpPr>
        <p:spPr>
          <a:xfrm>
            <a:off x="6063308" y="1472789"/>
            <a:ext cx="5492496" cy="4828566"/>
          </a:xfrm>
          <a:prstGeom prst="rect">
            <a:avLst/>
          </a:prstGeom>
        </p:spPr>
        <p:txBody>
          <a:bodyPr>
            <a:normAutofit/>
          </a:bodyPr>
          <a:lstStyle>
            <a:lvl1pPr marL="130960" indent="-130960">
              <a:lnSpc>
                <a:spcPct val="100000"/>
              </a:lnSpc>
              <a:buClr>
                <a:schemeClr val="accent2"/>
              </a:buClr>
              <a:defRPr sz="2800" baseline="0">
                <a:solidFill>
                  <a:srgbClr val="323232"/>
                </a:solidFill>
              </a:defRPr>
            </a:lvl1pPr>
            <a:lvl2pPr>
              <a:lnSpc>
                <a:spcPct val="100000"/>
              </a:lnSpc>
              <a:buClr>
                <a:schemeClr val="accent2"/>
              </a:buClr>
              <a:defRPr sz="2400" baseline="0">
                <a:solidFill>
                  <a:srgbClr val="323232"/>
                </a:solidFill>
              </a:defRPr>
            </a:lvl2pPr>
            <a:lvl3pPr>
              <a:lnSpc>
                <a:spcPct val="100000"/>
              </a:lnSpc>
              <a:buClr>
                <a:schemeClr val="accent2"/>
              </a:buClr>
              <a:defRPr sz="2000" baseline="0">
                <a:solidFill>
                  <a:srgbClr val="323232"/>
                </a:solidFill>
              </a:defRPr>
            </a:lvl3pPr>
            <a:lvl4pPr>
              <a:lnSpc>
                <a:spcPct val="100000"/>
              </a:lnSpc>
              <a:buClr>
                <a:schemeClr val="accent2"/>
              </a:buClr>
              <a:defRPr sz="1800" baseline="0">
                <a:solidFill>
                  <a:srgbClr val="323232"/>
                </a:solidFill>
              </a:defRPr>
            </a:lvl4pPr>
            <a:lvl5pPr>
              <a:lnSpc>
                <a:spcPct val="100000"/>
              </a:lnSpc>
              <a:buClr>
                <a:schemeClr val="accent2"/>
              </a:buClr>
              <a:defRPr sz="1400" baseline="0">
                <a:solidFill>
                  <a:srgbClr val="323232"/>
                </a:solidFill>
              </a:defRPr>
            </a:lvl5pPr>
          </a:lstStyle>
          <a:p>
            <a:pPr lvl="0"/>
            <a:r>
              <a:rPr lang="en-GB" noProof="0"/>
              <a:t>Bullet level 1</a:t>
            </a:r>
          </a:p>
          <a:p>
            <a:pPr lvl="1"/>
            <a:r>
              <a:rPr lang="en-GB" noProof="0"/>
              <a:t>Bullet level 2</a:t>
            </a:r>
          </a:p>
          <a:p>
            <a:pPr lvl="2"/>
            <a:r>
              <a:rPr lang="en-GB" noProof="0"/>
              <a:t>Bullet level 3	</a:t>
            </a:r>
          </a:p>
          <a:p>
            <a:pPr lvl="3"/>
            <a:r>
              <a:rPr lang="en-GB" noProof="0"/>
              <a:t>Bullet level 4</a:t>
            </a:r>
          </a:p>
          <a:p>
            <a:pPr lvl="4"/>
            <a:r>
              <a:rPr lang="en-GB" noProof="0"/>
              <a:t>Bullet level 5</a:t>
            </a:r>
          </a:p>
        </p:txBody>
      </p:sp>
      <p:cxnSp>
        <p:nvCxnSpPr>
          <p:cNvPr id="17" name="Conector recto 8"/>
          <p:cNvCxnSpPr/>
          <p:nvPr userDrawn="1"/>
        </p:nvCxnSpPr>
        <p:spPr>
          <a:xfrm flipV="1">
            <a:off x="10738778" y="6531509"/>
            <a:ext cx="0" cy="120314"/>
          </a:xfrm>
          <a:prstGeom prst="line">
            <a:avLst/>
          </a:prstGeom>
          <a:ln w="9525" cmpd="sng">
            <a:solidFill>
              <a:srgbClr val="DDDDD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Picture Placeholder 2"/>
          <p:cNvSpPr>
            <a:spLocks noGrp="1"/>
          </p:cNvSpPr>
          <p:nvPr>
            <p:ph type="pic" sz="quarter" idx="21" hasCustomPrompt="1"/>
          </p:nvPr>
        </p:nvSpPr>
        <p:spPr>
          <a:xfrm>
            <a:off x="9970851" y="6398955"/>
            <a:ext cx="630631" cy="385421"/>
          </a:xfrm>
          <a:custGeom>
            <a:avLst/>
            <a:gdLst>
              <a:gd name="connsiteX0" fmla="*/ 0 w 822960"/>
              <a:gd name="connsiteY0" fmla="*/ 0 h 365760"/>
              <a:gd name="connsiteX1" fmla="*/ 822960 w 822960"/>
              <a:gd name="connsiteY1" fmla="*/ 0 h 365760"/>
              <a:gd name="connsiteX2" fmla="*/ 822960 w 822960"/>
              <a:gd name="connsiteY2" fmla="*/ 365760 h 365760"/>
              <a:gd name="connsiteX3" fmla="*/ 0 w 822960"/>
              <a:gd name="connsiteY3" fmla="*/ 365760 h 365760"/>
              <a:gd name="connsiteX4" fmla="*/ 0 w 822960"/>
              <a:gd name="connsiteY4" fmla="*/ 0 h 365760"/>
              <a:gd name="connsiteX0" fmla="*/ 0 w 822960"/>
              <a:gd name="connsiteY0" fmla="*/ 0 h 365760"/>
              <a:gd name="connsiteX1" fmla="*/ 822960 w 822960"/>
              <a:gd name="connsiteY1" fmla="*/ 0 h 365760"/>
              <a:gd name="connsiteX2" fmla="*/ 822960 w 822960"/>
              <a:gd name="connsiteY2" fmla="*/ 365760 h 365760"/>
              <a:gd name="connsiteX3" fmla="*/ 0 w 822960"/>
              <a:gd name="connsiteY3" fmla="*/ 365760 h 365760"/>
              <a:gd name="connsiteX4" fmla="*/ 0 w 822960"/>
              <a:gd name="connsiteY4" fmla="*/ 0 h 365760"/>
              <a:gd name="connsiteX0" fmla="*/ 0 w 822960"/>
              <a:gd name="connsiteY0" fmla="*/ 170364 h 365760"/>
              <a:gd name="connsiteX1" fmla="*/ 822960 w 822960"/>
              <a:gd name="connsiteY1" fmla="*/ 0 h 365760"/>
              <a:gd name="connsiteX2" fmla="*/ 822960 w 822960"/>
              <a:gd name="connsiteY2" fmla="*/ 365760 h 365760"/>
              <a:gd name="connsiteX3" fmla="*/ 0 w 822960"/>
              <a:gd name="connsiteY3" fmla="*/ 365760 h 365760"/>
              <a:gd name="connsiteX4" fmla="*/ 0 w 822960"/>
              <a:gd name="connsiteY4" fmla="*/ 170364 h 365760"/>
              <a:gd name="connsiteX0" fmla="*/ 0 w 822960"/>
              <a:gd name="connsiteY0" fmla="*/ 13908 h 209304"/>
              <a:gd name="connsiteX1" fmla="*/ 809053 w 822960"/>
              <a:gd name="connsiteY1" fmla="*/ 0 h 209304"/>
              <a:gd name="connsiteX2" fmla="*/ 822960 w 822960"/>
              <a:gd name="connsiteY2" fmla="*/ 209304 h 209304"/>
              <a:gd name="connsiteX3" fmla="*/ 0 w 822960"/>
              <a:gd name="connsiteY3" fmla="*/ 209304 h 209304"/>
              <a:gd name="connsiteX4" fmla="*/ 0 w 822960"/>
              <a:gd name="connsiteY4" fmla="*/ 13908 h 209304"/>
              <a:gd name="connsiteX0" fmla="*/ 0 w 822960"/>
              <a:gd name="connsiteY0" fmla="*/ 0 h 195396"/>
              <a:gd name="connsiteX1" fmla="*/ 819483 w 822960"/>
              <a:gd name="connsiteY1" fmla="*/ 3476 h 195396"/>
              <a:gd name="connsiteX2" fmla="*/ 822960 w 822960"/>
              <a:gd name="connsiteY2" fmla="*/ 195396 h 195396"/>
              <a:gd name="connsiteX3" fmla="*/ 0 w 822960"/>
              <a:gd name="connsiteY3" fmla="*/ 195396 h 195396"/>
              <a:gd name="connsiteX4" fmla="*/ 0 w 822960"/>
              <a:gd name="connsiteY4" fmla="*/ 0 h 195396"/>
              <a:gd name="connsiteX0" fmla="*/ 0 w 822960"/>
              <a:gd name="connsiteY0" fmla="*/ 3477 h 198873"/>
              <a:gd name="connsiteX1" fmla="*/ 819483 w 822960"/>
              <a:gd name="connsiteY1" fmla="*/ 0 h 198873"/>
              <a:gd name="connsiteX2" fmla="*/ 822960 w 822960"/>
              <a:gd name="connsiteY2" fmla="*/ 198873 h 198873"/>
              <a:gd name="connsiteX3" fmla="*/ 0 w 822960"/>
              <a:gd name="connsiteY3" fmla="*/ 198873 h 198873"/>
              <a:gd name="connsiteX4" fmla="*/ 0 w 822960"/>
              <a:gd name="connsiteY4" fmla="*/ 3477 h 198873"/>
              <a:gd name="connsiteX0" fmla="*/ 0 w 822960"/>
              <a:gd name="connsiteY0" fmla="*/ 8568 h 203964"/>
              <a:gd name="connsiteX1" fmla="*/ 819483 w 822960"/>
              <a:gd name="connsiteY1" fmla="*/ 5091 h 203964"/>
              <a:gd name="connsiteX2" fmla="*/ 822960 w 822960"/>
              <a:gd name="connsiteY2" fmla="*/ 203964 h 203964"/>
              <a:gd name="connsiteX3" fmla="*/ 0 w 822960"/>
              <a:gd name="connsiteY3" fmla="*/ 203964 h 203964"/>
              <a:gd name="connsiteX4" fmla="*/ 0 w 822960"/>
              <a:gd name="connsiteY4" fmla="*/ 8568 h 203964"/>
              <a:gd name="connsiteX0" fmla="*/ 0 w 822960"/>
              <a:gd name="connsiteY0" fmla="*/ 3477 h 198873"/>
              <a:gd name="connsiteX1" fmla="*/ 819483 w 822960"/>
              <a:gd name="connsiteY1" fmla="*/ 0 h 198873"/>
              <a:gd name="connsiteX2" fmla="*/ 822960 w 822960"/>
              <a:gd name="connsiteY2" fmla="*/ 198873 h 198873"/>
              <a:gd name="connsiteX3" fmla="*/ 0 w 822960"/>
              <a:gd name="connsiteY3" fmla="*/ 198873 h 198873"/>
              <a:gd name="connsiteX4" fmla="*/ 0 w 822960"/>
              <a:gd name="connsiteY4" fmla="*/ 3477 h 198873"/>
              <a:gd name="connsiteX0" fmla="*/ 0 w 822960"/>
              <a:gd name="connsiteY0" fmla="*/ 3477 h 198873"/>
              <a:gd name="connsiteX1" fmla="*/ 819483 w 822960"/>
              <a:gd name="connsiteY1" fmla="*/ 0 h 198873"/>
              <a:gd name="connsiteX2" fmla="*/ 822960 w 822960"/>
              <a:gd name="connsiteY2" fmla="*/ 198873 h 198873"/>
              <a:gd name="connsiteX3" fmla="*/ 0 w 822960"/>
              <a:gd name="connsiteY3" fmla="*/ 198873 h 198873"/>
              <a:gd name="connsiteX4" fmla="*/ 0 w 822960"/>
              <a:gd name="connsiteY4" fmla="*/ 3477 h 198873"/>
              <a:gd name="connsiteX0" fmla="*/ 0 w 822960"/>
              <a:gd name="connsiteY0" fmla="*/ 3477 h 198873"/>
              <a:gd name="connsiteX1" fmla="*/ 819483 w 822960"/>
              <a:gd name="connsiteY1" fmla="*/ 0 h 198873"/>
              <a:gd name="connsiteX2" fmla="*/ 822960 w 822960"/>
              <a:gd name="connsiteY2" fmla="*/ 198873 h 198873"/>
              <a:gd name="connsiteX3" fmla="*/ 0 w 822960"/>
              <a:gd name="connsiteY3" fmla="*/ 198873 h 198873"/>
              <a:gd name="connsiteX4" fmla="*/ 0 w 822960"/>
              <a:gd name="connsiteY4" fmla="*/ 3477 h 198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2960" h="198873">
                <a:moveTo>
                  <a:pt x="0" y="3477"/>
                </a:moveTo>
                <a:lnTo>
                  <a:pt x="819483" y="0"/>
                </a:lnTo>
                <a:lnTo>
                  <a:pt x="822960" y="198873"/>
                </a:lnTo>
                <a:lnTo>
                  <a:pt x="0" y="198873"/>
                </a:lnTo>
                <a:lnTo>
                  <a:pt x="0" y="3477"/>
                </a:lnTo>
                <a:close/>
              </a:path>
            </a:pathLst>
          </a:custGeom>
        </p:spPr>
        <p:txBody>
          <a:bodyPr/>
          <a:lstStyle>
            <a:lvl1pPr marL="0" indent="0" algn="r">
              <a:buNone/>
              <a:defRPr sz="900"/>
            </a:lvl1pPr>
          </a:lstStyle>
          <a:p>
            <a:r>
              <a:rPr lang="en-GB"/>
              <a:t>Co-branding</a:t>
            </a:r>
          </a:p>
        </p:txBody>
      </p:sp>
    </p:spTree>
    <p:extLst>
      <p:ext uri="{BB962C8B-B14F-4D97-AF65-F5344CB8AC3E}">
        <p14:creationId xmlns:p14="http://schemas.microsoft.com/office/powerpoint/2010/main" val="22810910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two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6050347" y="3548744"/>
            <a:ext cx="5717597" cy="2542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749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Lucida Grande"/>
              <a:buNone/>
              <a:tabLst/>
              <a:defRPr/>
            </a:lvl1pPr>
          </a:lstStyle>
          <a:p>
            <a:br>
              <a:rPr lang="en-GB" noProof="0"/>
            </a:br>
            <a:br>
              <a:rPr lang="en-GB" noProof="0"/>
            </a:br>
            <a:br>
              <a:rPr lang="en-GB" noProof="0"/>
            </a:br>
            <a:br>
              <a:rPr lang="en-GB" noProof="0"/>
            </a:br>
            <a:r>
              <a:rPr lang="en-GB" noProof="0"/>
              <a:t>Insert your picture here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6060571" y="6106866"/>
            <a:ext cx="5717599" cy="20187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 i="0" baseline="0">
                <a:solidFill>
                  <a:srgbClr val="323232"/>
                </a:solidFill>
                <a:latin typeface="+mj-lt"/>
              </a:defRPr>
            </a:lvl1pPr>
            <a:lvl2pPr>
              <a:defRPr sz="1050">
                <a:latin typeface="+mj-lt"/>
              </a:defRPr>
            </a:lvl2pPr>
            <a:lvl3pPr>
              <a:defRPr sz="900">
                <a:latin typeface="+mj-lt"/>
              </a:defRPr>
            </a:lvl3pPr>
            <a:lvl4pPr>
              <a:defRPr sz="825">
                <a:latin typeface="+mj-lt"/>
              </a:defRPr>
            </a:lvl4pPr>
            <a:lvl5pPr>
              <a:defRPr sz="825"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2" name="Picture Placeholder 2"/>
          <p:cNvSpPr>
            <a:spLocks noGrp="1"/>
          </p:cNvSpPr>
          <p:nvPr>
            <p:ph type="pic" sz="quarter" idx="20" hasCustomPrompt="1"/>
          </p:nvPr>
        </p:nvSpPr>
        <p:spPr>
          <a:xfrm>
            <a:off x="6050084" y="564189"/>
            <a:ext cx="5717597" cy="2542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749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Lucida Grande"/>
              <a:buNone/>
              <a:tabLst/>
              <a:defRPr/>
            </a:lvl1pPr>
          </a:lstStyle>
          <a:p>
            <a:br>
              <a:rPr lang="en-GB" noProof="0"/>
            </a:br>
            <a:br>
              <a:rPr lang="en-GB" noProof="0"/>
            </a:br>
            <a:br>
              <a:rPr lang="en-GB" noProof="0"/>
            </a:br>
            <a:br>
              <a:rPr lang="en-GB" noProof="0"/>
            </a:br>
            <a:r>
              <a:rPr lang="en-GB" noProof="0"/>
              <a:t>Insert your picture here</a:t>
            </a:r>
          </a:p>
        </p:txBody>
      </p:sp>
      <p:sp>
        <p:nvSpPr>
          <p:cNvPr id="25" name="Marcador de número de diapositiva 32"/>
          <p:cNvSpPr>
            <a:spLocks noGrp="1"/>
          </p:cNvSpPr>
          <p:nvPr>
            <p:ph type="sldNum" sz="quarter" idx="4"/>
          </p:nvPr>
        </p:nvSpPr>
        <p:spPr>
          <a:xfrm>
            <a:off x="11776959" y="6519612"/>
            <a:ext cx="248264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GB" noProof="0"/>
              <a:t>© Amadeus IT Group and its affiliates and subsidiaries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268225" y="296865"/>
            <a:ext cx="5628609" cy="482549"/>
          </a:xfr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18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268225" y="779412"/>
            <a:ext cx="5616304" cy="46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" name="Marcador de texto 2"/>
          <p:cNvSpPr>
            <a:spLocks noGrp="1"/>
          </p:cNvSpPr>
          <p:nvPr>
            <p:ph type="body" sz="quarter" idx="19" hasCustomPrompt="1"/>
          </p:nvPr>
        </p:nvSpPr>
        <p:spPr>
          <a:xfrm>
            <a:off x="268225" y="1302026"/>
            <a:ext cx="5492496" cy="4999329"/>
          </a:xfrm>
          <a:prstGeom prst="rect">
            <a:avLst/>
          </a:prstGeom>
        </p:spPr>
        <p:txBody>
          <a:bodyPr>
            <a:normAutofit/>
          </a:bodyPr>
          <a:lstStyle>
            <a:lvl1pPr marL="130960" indent="-130960">
              <a:lnSpc>
                <a:spcPct val="100000"/>
              </a:lnSpc>
              <a:buClr>
                <a:schemeClr val="accent2"/>
              </a:buClr>
              <a:defRPr sz="2800" baseline="0">
                <a:solidFill>
                  <a:srgbClr val="323232"/>
                </a:solidFill>
              </a:defRPr>
            </a:lvl1pPr>
            <a:lvl2pPr>
              <a:lnSpc>
                <a:spcPct val="100000"/>
              </a:lnSpc>
              <a:buClr>
                <a:schemeClr val="accent2"/>
              </a:buClr>
              <a:defRPr sz="2400" baseline="0">
                <a:solidFill>
                  <a:srgbClr val="323232"/>
                </a:solidFill>
              </a:defRPr>
            </a:lvl2pPr>
            <a:lvl3pPr>
              <a:lnSpc>
                <a:spcPct val="100000"/>
              </a:lnSpc>
              <a:buClr>
                <a:schemeClr val="accent2"/>
              </a:buClr>
              <a:defRPr sz="2000" baseline="0">
                <a:solidFill>
                  <a:srgbClr val="323232"/>
                </a:solidFill>
              </a:defRPr>
            </a:lvl3pPr>
            <a:lvl4pPr>
              <a:lnSpc>
                <a:spcPct val="100000"/>
              </a:lnSpc>
              <a:buClr>
                <a:schemeClr val="accent2"/>
              </a:buClr>
              <a:defRPr sz="1800" baseline="0">
                <a:solidFill>
                  <a:srgbClr val="323232"/>
                </a:solidFill>
              </a:defRPr>
            </a:lvl4pPr>
            <a:lvl5pPr>
              <a:lnSpc>
                <a:spcPct val="100000"/>
              </a:lnSpc>
              <a:buClr>
                <a:schemeClr val="accent2"/>
              </a:buClr>
              <a:defRPr sz="1400" baseline="0">
                <a:solidFill>
                  <a:srgbClr val="323232"/>
                </a:solidFill>
              </a:defRPr>
            </a:lvl5pPr>
          </a:lstStyle>
          <a:p>
            <a:pPr lvl="0"/>
            <a:r>
              <a:rPr lang="en-GB" noProof="0"/>
              <a:t>Bullet level 1</a:t>
            </a:r>
          </a:p>
          <a:p>
            <a:pPr lvl="1"/>
            <a:r>
              <a:rPr lang="en-GB" noProof="0"/>
              <a:t>Bullet level 2</a:t>
            </a:r>
          </a:p>
          <a:p>
            <a:pPr lvl="2"/>
            <a:r>
              <a:rPr lang="en-GB" noProof="0"/>
              <a:t>Bullet level 3	</a:t>
            </a:r>
          </a:p>
          <a:p>
            <a:pPr lvl="3"/>
            <a:r>
              <a:rPr lang="en-GB" noProof="0"/>
              <a:t>Bullet level 4</a:t>
            </a:r>
          </a:p>
          <a:p>
            <a:pPr lvl="4"/>
            <a:r>
              <a:rPr lang="en-GB" noProof="0"/>
              <a:t>Bullet level 5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6050085" y="3143850"/>
            <a:ext cx="5717599" cy="20187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 i="0" baseline="0">
                <a:solidFill>
                  <a:srgbClr val="323232"/>
                </a:solidFill>
                <a:latin typeface="+mj-lt"/>
              </a:defRPr>
            </a:lvl1pPr>
            <a:lvl2pPr>
              <a:defRPr sz="1050">
                <a:latin typeface="+mj-lt"/>
              </a:defRPr>
            </a:lvl2pPr>
            <a:lvl3pPr>
              <a:defRPr sz="900">
                <a:latin typeface="+mj-lt"/>
              </a:defRPr>
            </a:lvl3pPr>
            <a:lvl4pPr>
              <a:defRPr sz="825">
                <a:latin typeface="+mj-lt"/>
              </a:defRPr>
            </a:lvl4pPr>
            <a:lvl5pPr>
              <a:defRPr sz="825"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cxnSp>
        <p:nvCxnSpPr>
          <p:cNvPr id="20" name="Conector recto 8"/>
          <p:cNvCxnSpPr/>
          <p:nvPr userDrawn="1"/>
        </p:nvCxnSpPr>
        <p:spPr>
          <a:xfrm flipV="1">
            <a:off x="10738778" y="6531509"/>
            <a:ext cx="0" cy="120314"/>
          </a:xfrm>
          <a:prstGeom prst="line">
            <a:avLst/>
          </a:prstGeom>
          <a:ln w="9525" cmpd="sng">
            <a:solidFill>
              <a:srgbClr val="DDDDD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Picture Placeholder 2"/>
          <p:cNvSpPr>
            <a:spLocks noGrp="1"/>
          </p:cNvSpPr>
          <p:nvPr>
            <p:ph type="pic" sz="quarter" idx="22" hasCustomPrompt="1"/>
          </p:nvPr>
        </p:nvSpPr>
        <p:spPr>
          <a:xfrm>
            <a:off x="9970851" y="6398955"/>
            <a:ext cx="630631" cy="385421"/>
          </a:xfrm>
          <a:custGeom>
            <a:avLst/>
            <a:gdLst>
              <a:gd name="connsiteX0" fmla="*/ 0 w 822960"/>
              <a:gd name="connsiteY0" fmla="*/ 0 h 365760"/>
              <a:gd name="connsiteX1" fmla="*/ 822960 w 822960"/>
              <a:gd name="connsiteY1" fmla="*/ 0 h 365760"/>
              <a:gd name="connsiteX2" fmla="*/ 822960 w 822960"/>
              <a:gd name="connsiteY2" fmla="*/ 365760 h 365760"/>
              <a:gd name="connsiteX3" fmla="*/ 0 w 822960"/>
              <a:gd name="connsiteY3" fmla="*/ 365760 h 365760"/>
              <a:gd name="connsiteX4" fmla="*/ 0 w 822960"/>
              <a:gd name="connsiteY4" fmla="*/ 0 h 365760"/>
              <a:gd name="connsiteX0" fmla="*/ 0 w 822960"/>
              <a:gd name="connsiteY0" fmla="*/ 0 h 365760"/>
              <a:gd name="connsiteX1" fmla="*/ 822960 w 822960"/>
              <a:gd name="connsiteY1" fmla="*/ 0 h 365760"/>
              <a:gd name="connsiteX2" fmla="*/ 822960 w 822960"/>
              <a:gd name="connsiteY2" fmla="*/ 365760 h 365760"/>
              <a:gd name="connsiteX3" fmla="*/ 0 w 822960"/>
              <a:gd name="connsiteY3" fmla="*/ 365760 h 365760"/>
              <a:gd name="connsiteX4" fmla="*/ 0 w 822960"/>
              <a:gd name="connsiteY4" fmla="*/ 0 h 365760"/>
              <a:gd name="connsiteX0" fmla="*/ 0 w 822960"/>
              <a:gd name="connsiteY0" fmla="*/ 170364 h 365760"/>
              <a:gd name="connsiteX1" fmla="*/ 822960 w 822960"/>
              <a:gd name="connsiteY1" fmla="*/ 0 h 365760"/>
              <a:gd name="connsiteX2" fmla="*/ 822960 w 822960"/>
              <a:gd name="connsiteY2" fmla="*/ 365760 h 365760"/>
              <a:gd name="connsiteX3" fmla="*/ 0 w 822960"/>
              <a:gd name="connsiteY3" fmla="*/ 365760 h 365760"/>
              <a:gd name="connsiteX4" fmla="*/ 0 w 822960"/>
              <a:gd name="connsiteY4" fmla="*/ 170364 h 365760"/>
              <a:gd name="connsiteX0" fmla="*/ 0 w 822960"/>
              <a:gd name="connsiteY0" fmla="*/ 13908 h 209304"/>
              <a:gd name="connsiteX1" fmla="*/ 809053 w 822960"/>
              <a:gd name="connsiteY1" fmla="*/ 0 h 209304"/>
              <a:gd name="connsiteX2" fmla="*/ 822960 w 822960"/>
              <a:gd name="connsiteY2" fmla="*/ 209304 h 209304"/>
              <a:gd name="connsiteX3" fmla="*/ 0 w 822960"/>
              <a:gd name="connsiteY3" fmla="*/ 209304 h 209304"/>
              <a:gd name="connsiteX4" fmla="*/ 0 w 822960"/>
              <a:gd name="connsiteY4" fmla="*/ 13908 h 209304"/>
              <a:gd name="connsiteX0" fmla="*/ 0 w 822960"/>
              <a:gd name="connsiteY0" fmla="*/ 0 h 195396"/>
              <a:gd name="connsiteX1" fmla="*/ 819483 w 822960"/>
              <a:gd name="connsiteY1" fmla="*/ 3476 h 195396"/>
              <a:gd name="connsiteX2" fmla="*/ 822960 w 822960"/>
              <a:gd name="connsiteY2" fmla="*/ 195396 h 195396"/>
              <a:gd name="connsiteX3" fmla="*/ 0 w 822960"/>
              <a:gd name="connsiteY3" fmla="*/ 195396 h 195396"/>
              <a:gd name="connsiteX4" fmla="*/ 0 w 822960"/>
              <a:gd name="connsiteY4" fmla="*/ 0 h 195396"/>
              <a:gd name="connsiteX0" fmla="*/ 0 w 822960"/>
              <a:gd name="connsiteY0" fmla="*/ 3477 h 198873"/>
              <a:gd name="connsiteX1" fmla="*/ 819483 w 822960"/>
              <a:gd name="connsiteY1" fmla="*/ 0 h 198873"/>
              <a:gd name="connsiteX2" fmla="*/ 822960 w 822960"/>
              <a:gd name="connsiteY2" fmla="*/ 198873 h 198873"/>
              <a:gd name="connsiteX3" fmla="*/ 0 w 822960"/>
              <a:gd name="connsiteY3" fmla="*/ 198873 h 198873"/>
              <a:gd name="connsiteX4" fmla="*/ 0 w 822960"/>
              <a:gd name="connsiteY4" fmla="*/ 3477 h 198873"/>
              <a:gd name="connsiteX0" fmla="*/ 0 w 822960"/>
              <a:gd name="connsiteY0" fmla="*/ 8568 h 203964"/>
              <a:gd name="connsiteX1" fmla="*/ 819483 w 822960"/>
              <a:gd name="connsiteY1" fmla="*/ 5091 h 203964"/>
              <a:gd name="connsiteX2" fmla="*/ 822960 w 822960"/>
              <a:gd name="connsiteY2" fmla="*/ 203964 h 203964"/>
              <a:gd name="connsiteX3" fmla="*/ 0 w 822960"/>
              <a:gd name="connsiteY3" fmla="*/ 203964 h 203964"/>
              <a:gd name="connsiteX4" fmla="*/ 0 w 822960"/>
              <a:gd name="connsiteY4" fmla="*/ 8568 h 203964"/>
              <a:gd name="connsiteX0" fmla="*/ 0 w 822960"/>
              <a:gd name="connsiteY0" fmla="*/ 3477 h 198873"/>
              <a:gd name="connsiteX1" fmla="*/ 819483 w 822960"/>
              <a:gd name="connsiteY1" fmla="*/ 0 h 198873"/>
              <a:gd name="connsiteX2" fmla="*/ 822960 w 822960"/>
              <a:gd name="connsiteY2" fmla="*/ 198873 h 198873"/>
              <a:gd name="connsiteX3" fmla="*/ 0 w 822960"/>
              <a:gd name="connsiteY3" fmla="*/ 198873 h 198873"/>
              <a:gd name="connsiteX4" fmla="*/ 0 w 822960"/>
              <a:gd name="connsiteY4" fmla="*/ 3477 h 198873"/>
              <a:gd name="connsiteX0" fmla="*/ 0 w 822960"/>
              <a:gd name="connsiteY0" fmla="*/ 3477 h 198873"/>
              <a:gd name="connsiteX1" fmla="*/ 819483 w 822960"/>
              <a:gd name="connsiteY1" fmla="*/ 0 h 198873"/>
              <a:gd name="connsiteX2" fmla="*/ 822960 w 822960"/>
              <a:gd name="connsiteY2" fmla="*/ 198873 h 198873"/>
              <a:gd name="connsiteX3" fmla="*/ 0 w 822960"/>
              <a:gd name="connsiteY3" fmla="*/ 198873 h 198873"/>
              <a:gd name="connsiteX4" fmla="*/ 0 w 822960"/>
              <a:gd name="connsiteY4" fmla="*/ 3477 h 198873"/>
              <a:gd name="connsiteX0" fmla="*/ 0 w 822960"/>
              <a:gd name="connsiteY0" fmla="*/ 3477 h 198873"/>
              <a:gd name="connsiteX1" fmla="*/ 819483 w 822960"/>
              <a:gd name="connsiteY1" fmla="*/ 0 h 198873"/>
              <a:gd name="connsiteX2" fmla="*/ 822960 w 822960"/>
              <a:gd name="connsiteY2" fmla="*/ 198873 h 198873"/>
              <a:gd name="connsiteX3" fmla="*/ 0 w 822960"/>
              <a:gd name="connsiteY3" fmla="*/ 198873 h 198873"/>
              <a:gd name="connsiteX4" fmla="*/ 0 w 822960"/>
              <a:gd name="connsiteY4" fmla="*/ 3477 h 198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2960" h="198873">
                <a:moveTo>
                  <a:pt x="0" y="3477"/>
                </a:moveTo>
                <a:lnTo>
                  <a:pt x="819483" y="0"/>
                </a:lnTo>
                <a:lnTo>
                  <a:pt x="822960" y="198873"/>
                </a:lnTo>
                <a:lnTo>
                  <a:pt x="0" y="198873"/>
                </a:lnTo>
                <a:lnTo>
                  <a:pt x="0" y="3477"/>
                </a:lnTo>
                <a:close/>
              </a:path>
            </a:pathLst>
          </a:custGeom>
        </p:spPr>
        <p:txBody>
          <a:bodyPr/>
          <a:lstStyle>
            <a:lvl1pPr marL="0" indent="0" algn="r">
              <a:buNone/>
              <a:defRPr sz="900"/>
            </a:lvl1pPr>
          </a:lstStyle>
          <a:p>
            <a:r>
              <a:rPr lang="en-GB"/>
              <a:t>Co-branding</a:t>
            </a:r>
          </a:p>
        </p:txBody>
      </p:sp>
    </p:spTree>
    <p:extLst>
      <p:ext uri="{BB962C8B-B14F-4D97-AF65-F5344CB8AC3E}">
        <p14:creationId xmlns:p14="http://schemas.microsoft.com/office/powerpoint/2010/main" val="20763097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283873" y="899886"/>
            <a:ext cx="11022863" cy="426720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3200" baseline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GB" noProof="0"/>
              <a:t>“Click to insert your quote”</a:t>
            </a:r>
          </a:p>
        </p:txBody>
      </p:sp>
      <p:sp>
        <p:nvSpPr>
          <p:cNvPr id="6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283657" y="5240908"/>
            <a:ext cx="4602163" cy="49899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1425"/>
              </a:lnSpc>
              <a:buNone/>
              <a:defRPr sz="1350" i="0">
                <a:solidFill>
                  <a:srgbClr val="32323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" name="Marcador de número de diapositiva 32"/>
          <p:cNvSpPr>
            <a:spLocks noGrp="1"/>
          </p:cNvSpPr>
          <p:nvPr>
            <p:ph type="sldNum" sz="quarter" idx="4"/>
          </p:nvPr>
        </p:nvSpPr>
        <p:spPr>
          <a:xfrm>
            <a:off x="11776959" y="6519612"/>
            <a:ext cx="248264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GB" noProof="0"/>
              <a:t>© Amadeus IT Group and its affiliates and subsidiaries</a:t>
            </a:r>
          </a:p>
        </p:txBody>
      </p:sp>
      <p:cxnSp>
        <p:nvCxnSpPr>
          <p:cNvPr id="12" name="Conector recto 8"/>
          <p:cNvCxnSpPr/>
          <p:nvPr userDrawn="1"/>
        </p:nvCxnSpPr>
        <p:spPr>
          <a:xfrm flipV="1">
            <a:off x="10738778" y="6531509"/>
            <a:ext cx="0" cy="120314"/>
          </a:xfrm>
          <a:prstGeom prst="line">
            <a:avLst/>
          </a:prstGeom>
          <a:ln w="9525" cmpd="sng">
            <a:solidFill>
              <a:srgbClr val="DDDDD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Picture Placeholder 2"/>
          <p:cNvSpPr>
            <a:spLocks noGrp="1"/>
          </p:cNvSpPr>
          <p:nvPr>
            <p:ph type="pic" sz="quarter" idx="19" hasCustomPrompt="1"/>
          </p:nvPr>
        </p:nvSpPr>
        <p:spPr>
          <a:xfrm>
            <a:off x="9970851" y="6398955"/>
            <a:ext cx="630631" cy="385421"/>
          </a:xfrm>
          <a:custGeom>
            <a:avLst/>
            <a:gdLst>
              <a:gd name="connsiteX0" fmla="*/ 0 w 822960"/>
              <a:gd name="connsiteY0" fmla="*/ 0 h 365760"/>
              <a:gd name="connsiteX1" fmla="*/ 822960 w 822960"/>
              <a:gd name="connsiteY1" fmla="*/ 0 h 365760"/>
              <a:gd name="connsiteX2" fmla="*/ 822960 w 822960"/>
              <a:gd name="connsiteY2" fmla="*/ 365760 h 365760"/>
              <a:gd name="connsiteX3" fmla="*/ 0 w 822960"/>
              <a:gd name="connsiteY3" fmla="*/ 365760 h 365760"/>
              <a:gd name="connsiteX4" fmla="*/ 0 w 822960"/>
              <a:gd name="connsiteY4" fmla="*/ 0 h 365760"/>
              <a:gd name="connsiteX0" fmla="*/ 0 w 822960"/>
              <a:gd name="connsiteY0" fmla="*/ 0 h 365760"/>
              <a:gd name="connsiteX1" fmla="*/ 822960 w 822960"/>
              <a:gd name="connsiteY1" fmla="*/ 0 h 365760"/>
              <a:gd name="connsiteX2" fmla="*/ 822960 w 822960"/>
              <a:gd name="connsiteY2" fmla="*/ 365760 h 365760"/>
              <a:gd name="connsiteX3" fmla="*/ 0 w 822960"/>
              <a:gd name="connsiteY3" fmla="*/ 365760 h 365760"/>
              <a:gd name="connsiteX4" fmla="*/ 0 w 822960"/>
              <a:gd name="connsiteY4" fmla="*/ 0 h 365760"/>
              <a:gd name="connsiteX0" fmla="*/ 0 w 822960"/>
              <a:gd name="connsiteY0" fmla="*/ 170364 h 365760"/>
              <a:gd name="connsiteX1" fmla="*/ 822960 w 822960"/>
              <a:gd name="connsiteY1" fmla="*/ 0 h 365760"/>
              <a:gd name="connsiteX2" fmla="*/ 822960 w 822960"/>
              <a:gd name="connsiteY2" fmla="*/ 365760 h 365760"/>
              <a:gd name="connsiteX3" fmla="*/ 0 w 822960"/>
              <a:gd name="connsiteY3" fmla="*/ 365760 h 365760"/>
              <a:gd name="connsiteX4" fmla="*/ 0 w 822960"/>
              <a:gd name="connsiteY4" fmla="*/ 170364 h 365760"/>
              <a:gd name="connsiteX0" fmla="*/ 0 w 822960"/>
              <a:gd name="connsiteY0" fmla="*/ 13908 h 209304"/>
              <a:gd name="connsiteX1" fmla="*/ 809053 w 822960"/>
              <a:gd name="connsiteY1" fmla="*/ 0 h 209304"/>
              <a:gd name="connsiteX2" fmla="*/ 822960 w 822960"/>
              <a:gd name="connsiteY2" fmla="*/ 209304 h 209304"/>
              <a:gd name="connsiteX3" fmla="*/ 0 w 822960"/>
              <a:gd name="connsiteY3" fmla="*/ 209304 h 209304"/>
              <a:gd name="connsiteX4" fmla="*/ 0 w 822960"/>
              <a:gd name="connsiteY4" fmla="*/ 13908 h 209304"/>
              <a:gd name="connsiteX0" fmla="*/ 0 w 822960"/>
              <a:gd name="connsiteY0" fmla="*/ 0 h 195396"/>
              <a:gd name="connsiteX1" fmla="*/ 819483 w 822960"/>
              <a:gd name="connsiteY1" fmla="*/ 3476 h 195396"/>
              <a:gd name="connsiteX2" fmla="*/ 822960 w 822960"/>
              <a:gd name="connsiteY2" fmla="*/ 195396 h 195396"/>
              <a:gd name="connsiteX3" fmla="*/ 0 w 822960"/>
              <a:gd name="connsiteY3" fmla="*/ 195396 h 195396"/>
              <a:gd name="connsiteX4" fmla="*/ 0 w 822960"/>
              <a:gd name="connsiteY4" fmla="*/ 0 h 195396"/>
              <a:gd name="connsiteX0" fmla="*/ 0 w 822960"/>
              <a:gd name="connsiteY0" fmla="*/ 3477 h 198873"/>
              <a:gd name="connsiteX1" fmla="*/ 819483 w 822960"/>
              <a:gd name="connsiteY1" fmla="*/ 0 h 198873"/>
              <a:gd name="connsiteX2" fmla="*/ 822960 w 822960"/>
              <a:gd name="connsiteY2" fmla="*/ 198873 h 198873"/>
              <a:gd name="connsiteX3" fmla="*/ 0 w 822960"/>
              <a:gd name="connsiteY3" fmla="*/ 198873 h 198873"/>
              <a:gd name="connsiteX4" fmla="*/ 0 w 822960"/>
              <a:gd name="connsiteY4" fmla="*/ 3477 h 198873"/>
              <a:gd name="connsiteX0" fmla="*/ 0 w 822960"/>
              <a:gd name="connsiteY0" fmla="*/ 8568 h 203964"/>
              <a:gd name="connsiteX1" fmla="*/ 819483 w 822960"/>
              <a:gd name="connsiteY1" fmla="*/ 5091 h 203964"/>
              <a:gd name="connsiteX2" fmla="*/ 822960 w 822960"/>
              <a:gd name="connsiteY2" fmla="*/ 203964 h 203964"/>
              <a:gd name="connsiteX3" fmla="*/ 0 w 822960"/>
              <a:gd name="connsiteY3" fmla="*/ 203964 h 203964"/>
              <a:gd name="connsiteX4" fmla="*/ 0 w 822960"/>
              <a:gd name="connsiteY4" fmla="*/ 8568 h 203964"/>
              <a:gd name="connsiteX0" fmla="*/ 0 w 822960"/>
              <a:gd name="connsiteY0" fmla="*/ 3477 h 198873"/>
              <a:gd name="connsiteX1" fmla="*/ 819483 w 822960"/>
              <a:gd name="connsiteY1" fmla="*/ 0 h 198873"/>
              <a:gd name="connsiteX2" fmla="*/ 822960 w 822960"/>
              <a:gd name="connsiteY2" fmla="*/ 198873 h 198873"/>
              <a:gd name="connsiteX3" fmla="*/ 0 w 822960"/>
              <a:gd name="connsiteY3" fmla="*/ 198873 h 198873"/>
              <a:gd name="connsiteX4" fmla="*/ 0 w 822960"/>
              <a:gd name="connsiteY4" fmla="*/ 3477 h 198873"/>
              <a:gd name="connsiteX0" fmla="*/ 0 w 822960"/>
              <a:gd name="connsiteY0" fmla="*/ 3477 h 198873"/>
              <a:gd name="connsiteX1" fmla="*/ 819483 w 822960"/>
              <a:gd name="connsiteY1" fmla="*/ 0 h 198873"/>
              <a:gd name="connsiteX2" fmla="*/ 822960 w 822960"/>
              <a:gd name="connsiteY2" fmla="*/ 198873 h 198873"/>
              <a:gd name="connsiteX3" fmla="*/ 0 w 822960"/>
              <a:gd name="connsiteY3" fmla="*/ 198873 h 198873"/>
              <a:gd name="connsiteX4" fmla="*/ 0 w 822960"/>
              <a:gd name="connsiteY4" fmla="*/ 3477 h 198873"/>
              <a:gd name="connsiteX0" fmla="*/ 0 w 822960"/>
              <a:gd name="connsiteY0" fmla="*/ 3477 h 198873"/>
              <a:gd name="connsiteX1" fmla="*/ 819483 w 822960"/>
              <a:gd name="connsiteY1" fmla="*/ 0 h 198873"/>
              <a:gd name="connsiteX2" fmla="*/ 822960 w 822960"/>
              <a:gd name="connsiteY2" fmla="*/ 198873 h 198873"/>
              <a:gd name="connsiteX3" fmla="*/ 0 w 822960"/>
              <a:gd name="connsiteY3" fmla="*/ 198873 h 198873"/>
              <a:gd name="connsiteX4" fmla="*/ 0 w 822960"/>
              <a:gd name="connsiteY4" fmla="*/ 3477 h 198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2960" h="198873">
                <a:moveTo>
                  <a:pt x="0" y="3477"/>
                </a:moveTo>
                <a:lnTo>
                  <a:pt x="819483" y="0"/>
                </a:lnTo>
                <a:lnTo>
                  <a:pt x="822960" y="198873"/>
                </a:lnTo>
                <a:lnTo>
                  <a:pt x="0" y="198873"/>
                </a:lnTo>
                <a:lnTo>
                  <a:pt x="0" y="3477"/>
                </a:lnTo>
                <a:close/>
              </a:path>
            </a:pathLst>
          </a:custGeom>
        </p:spPr>
        <p:txBody>
          <a:bodyPr/>
          <a:lstStyle>
            <a:lvl1pPr marL="0" indent="0" algn="r">
              <a:buNone/>
              <a:defRPr sz="900"/>
            </a:lvl1pPr>
          </a:lstStyle>
          <a:p>
            <a:r>
              <a:rPr lang="en-GB"/>
              <a:t>Co-branding</a:t>
            </a:r>
          </a:p>
        </p:txBody>
      </p:sp>
    </p:spTree>
    <p:extLst>
      <p:ext uri="{BB962C8B-B14F-4D97-AF65-F5344CB8AC3E}">
        <p14:creationId xmlns:p14="http://schemas.microsoft.com/office/powerpoint/2010/main" val="40009348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fig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Content Placeholder 5"/>
          <p:cNvSpPr>
            <a:spLocks noGrp="1"/>
          </p:cNvSpPr>
          <p:nvPr>
            <p:ph sz="quarter" idx="4"/>
          </p:nvPr>
        </p:nvSpPr>
        <p:spPr>
          <a:xfrm>
            <a:off x="304085" y="4034980"/>
            <a:ext cx="3630108" cy="224029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spcAft>
                <a:spcPts val="900"/>
              </a:spcAft>
              <a:buNone/>
              <a:defRPr sz="2000">
                <a:solidFill>
                  <a:srgbClr val="323232"/>
                </a:solidFill>
                <a:latin typeface="+mj-lt"/>
              </a:defRPr>
            </a:lvl1pPr>
            <a:lvl2pPr marL="342875" indent="0">
              <a:lnSpc>
                <a:spcPts val="1575"/>
              </a:lnSpc>
              <a:spcAft>
                <a:spcPts val="900"/>
              </a:spcAft>
              <a:buNone/>
              <a:defRPr sz="900">
                <a:solidFill>
                  <a:schemeClr val="bg1">
                    <a:lumMod val="50000"/>
                  </a:schemeClr>
                </a:solidFill>
                <a:latin typeface="+mj-lt"/>
              </a:defRPr>
            </a:lvl2pPr>
            <a:lvl3pPr marL="685749" indent="0">
              <a:lnSpc>
                <a:spcPts val="1575"/>
              </a:lnSpc>
              <a:spcAft>
                <a:spcPts val="900"/>
              </a:spcAft>
              <a:buNone/>
              <a:defRPr sz="825">
                <a:solidFill>
                  <a:schemeClr val="bg1">
                    <a:lumMod val="50000"/>
                  </a:schemeClr>
                </a:solidFill>
                <a:latin typeface="+mj-lt"/>
              </a:defRPr>
            </a:lvl3pPr>
            <a:lvl4pPr marL="1028624" indent="0">
              <a:lnSpc>
                <a:spcPts val="1575"/>
              </a:lnSpc>
              <a:spcAft>
                <a:spcPts val="900"/>
              </a:spcAft>
              <a:buNone/>
              <a:defRPr sz="788">
                <a:solidFill>
                  <a:schemeClr val="bg1">
                    <a:lumMod val="50000"/>
                  </a:schemeClr>
                </a:solidFill>
                <a:latin typeface="+mj-lt"/>
              </a:defRPr>
            </a:lvl4pPr>
            <a:lvl5pPr marL="1371498" indent="0">
              <a:lnSpc>
                <a:spcPts val="1575"/>
              </a:lnSpc>
              <a:spcAft>
                <a:spcPts val="900"/>
              </a:spcAft>
              <a:buNone/>
              <a:defRPr sz="788">
                <a:solidFill>
                  <a:schemeClr val="bg1">
                    <a:lumMod val="50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6" name="Marcador de número de diapositiva 32"/>
          <p:cNvSpPr>
            <a:spLocks noGrp="1"/>
          </p:cNvSpPr>
          <p:nvPr>
            <p:ph type="sldNum" sz="quarter" idx="31"/>
          </p:nvPr>
        </p:nvSpPr>
        <p:spPr>
          <a:xfrm>
            <a:off x="11776959" y="6519612"/>
            <a:ext cx="248264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23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GB" noProof="0"/>
              <a:t>© Amadeus IT Group and its affiliates and subsidiaries</a:t>
            </a:r>
          </a:p>
        </p:txBody>
      </p:sp>
      <p:sp>
        <p:nvSpPr>
          <p:cNvPr id="24" name="Title 1"/>
          <p:cNvSpPr>
            <a:spLocks noGrp="1"/>
          </p:cNvSpPr>
          <p:nvPr>
            <p:ph type="title"/>
          </p:nvPr>
        </p:nvSpPr>
        <p:spPr>
          <a:xfrm>
            <a:off x="268224" y="296865"/>
            <a:ext cx="5165422" cy="482549"/>
          </a:xfr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25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268224" y="787824"/>
            <a:ext cx="5141038" cy="45151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6" name="Picture Placeholder 59"/>
          <p:cNvSpPr>
            <a:spLocks noGrp="1"/>
          </p:cNvSpPr>
          <p:nvPr>
            <p:ph type="pic" sz="quarter" idx="22" hasCustomPrompt="1"/>
          </p:nvPr>
        </p:nvSpPr>
        <p:spPr>
          <a:xfrm>
            <a:off x="6217528" y="13343"/>
            <a:ext cx="5956887" cy="4900446"/>
          </a:xfrm>
          <a:custGeom>
            <a:avLst/>
            <a:gdLst>
              <a:gd name="connsiteX0" fmla="*/ 1507176 w 7526189"/>
              <a:gd name="connsiteY0" fmla="*/ 0 h 4900446"/>
              <a:gd name="connsiteX1" fmla="*/ 7526189 w 7526189"/>
              <a:gd name="connsiteY1" fmla="*/ 0 h 4900446"/>
              <a:gd name="connsiteX2" fmla="*/ 7526189 w 7526189"/>
              <a:gd name="connsiteY2" fmla="*/ 3753700 h 4900446"/>
              <a:gd name="connsiteX3" fmla="*/ 416883 w 7526189"/>
              <a:gd name="connsiteY3" fmla="*/ 3876833 h 4900446"/>
              <a:gd name="connsiteX4" fmla="*/ 1507176 w 7526189"/>
              <a:gd name="connsiteY4" fmla="*/ 0 h 4900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26189" h="4900446">
                <a:moveTo>
                  <a:pt x="1507176" y="0"/>
                </a:moveTo>
                <a:lnTo>
                  <a:pt x="7526189" y="0"/>
                </a:lnTo>
                <a:cubicBezTo>
                  <a:pt x="7526189" y="0"/>
                  <a:pt x="7526189" y="0"/>
                  <a:pt x="7526189" y="3753700"/>
                </a:cubicBezTo>
                <a:cubicBezTo>
                  <a:pt x="6581517" y="4171607"/>
                  <a:pt x="1660265" y="6037263"/>
                  <a:pt x="416883" y="3876833"/>
                </a:cubicBezTo>
                <a:cubicBezTo>
                  <a:pt x="-852636" y="1667897"/>
                  <a:pt x="1148723" y="235073"/>
                  <a:pt x="1507176" y="0"/>
                </a:cubicBezTo>
                <a:close/>
              </a:path>
            </a:pathLst>
          </a:custGeom>
          <a:solidFill>
            <a:srgbClr val="ECECEC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br>
              <a:rPr lang="en-GB" noProof="0"/>
            </a:br>
            <a:br>
              <a:rPr lang="en-GB" noProof="0"/>
            </a:br>
            <a:r>
              <a:rPr lang="en-GB" noProof="0"/>
              <a:t>Insert your picture here</a:t>
            </a:r>
          </a:p>
        </p:txBody>
      </p:sp>
      <p:sp>
        <p:nvSpPr>
          <p:cNvPr id="17" name="Text Placeholder 68"/>
          <p:cNvSpPr>
            <a:spLocks noGrp="1"/>
          </p:cNvSpPr>
          <p:nvPr>
            <p:ph type="body" sz="quarter" idx="23" hasCustomPrompt="1"/>
          </p:nvPr>
        </p:nvSpPr>
        <p:spPr>
          <a:xfrm>
            <a:off x="5759505" y="1091922"/>
            <a:ext cx="1388744" cy="1438317"/>
          </a:xfrm>
          <a:custGeom>
            <a:avLst/>
            <a:gdLst>
              <a:gd name="connsiteX0" fmla="*/ 925829 w 1851658"/>
              <a:gd name="connsiteY0" fmla="*/ 0 h 1809056"/>
              <a:gd name="connsiteX1" fmla="*/ 1851658 w 1851658"/>
              <a:gd name="connsiteY1" fmla="*/ 904528 h 1809056"/>
              <a:gd name="connsiteX2" fmla="*/ 925829 w 1851658"/>
              <a:gd name="connsiteY2" fmla="*/ 1809056 h 1809056"/>
              <a:gd name="connsiteX3" fmla="*/ 0 w 1851658"/>
              <a:gd name="connsiteY3" fmla="*/ 904528 h 1809056"/>
              <a:gd name="connsiteX4" fmla="*/ 925829 w 1851658"/>
              <a:gd name="connsiteY4" fmla="*/ 0 h 1809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51658" h="1809056">
                <a:moveTo>
                  <a:pt x="925829" y="0"/>
                </a:moveTo>
                <a:cubicBezTo>
                  <a:pt x="1437150" y="0"/>
                  <a:pt x="1851658" y="404971"/>
                  <a:pt x="1851658" y="904528"/>
                </a:cubicBezTo>
                <a:cubicBezTo>
                  <a:pt x="1851658" y="1404085"/>
                  <a:pt x="1437150" y="1809056"/>
                  <a:pt x="925829" y="1809056"/>
                </a:cubicBezTo>
                <a:cubicBezTo>
                  <a:pt x="414508" y="1809056"/>
                  <a:pt x="0" y="1404085"/>
                  <a:pt x="0" y="904528"/>
                </a:cubicBezTo>
                <a:cubicBezTo>
                  <a:pt x="0" y="404971"/>
                  <a:pt x="414508" y="0"/>
                  <a:pt x="925829" y="0"/>
                </a:cubicBezTo>
                <a:close/>
              </a:path>
            </a:pathLst>
          </a:custGeom>
          <a:solidFill>
            <a:srgbClr val="E6E6E6"/>
          </a:solidFill>
        </p:spPr>
        <p:txBody>
          <a:bodyPr wrap="square" tIns="864000">
            <a:noAutofit/>
          </a:bodyPr>
          <a:lstStyle>
            <a:lvl1pPr marL="0" indent="0" algn="ctr">
              <a:lnSpc>
                <a:spcPct val="50000"/>
              </a:lnSpc>
              <a:spcBef>
                <a:spcPts val="450"/>
              </a:spcBef>
              <a:buNone/>
              <a:defRPr sz="1200" baseline="0">
                <a:solidFill>
                  <a:schemeClr val="accent1"/>
                </a:solidFill>
              </a:defRPr>
            </a:lvl1pPr>
            <a:lvl2pPr algn="ctr">
              <a:defRPr/>
            </a:lvl2pPr>
          </a:lstStyle>
          <a:p>
            <a:pPr lvl="0"/>
            <a:r>
              <a:rPr lang="en-GB" noProof="0"/>
              <a:t>Click to edit</a:t>
            </a:r>
          </a:p>
        </p:txBody>
      </p:sp>
      <p:sp>
        <p:nvSpPr>
          <p:cNvPr id="18" name="Text Placeholder 70"/>
          <p:cNvSpPr>
            <a:spLocks noGrp="1"/>
          </p:cNvSpPr>
          <p:nvPr>
            <p:ph type="body" sz="quarter" idx="24" hasCustomPrompt="1"/>
          </p:nvPr>
        </p:nvSpPr>
        <p:spPr>
          <a:xfrm>
            <a:off x="5883419" y="1517411"/>
            <a:ext cx="1205942" cy="4638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7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noProof="0"/>
              <a:t>Numb</a:t>
            </a:r>
          </a:p>
        </p:txBody>
      </p:sp>
      <p:sp>
        <p:nvSpPr>
          <p:cNvPr id="19" name="Text Placeholder 71"/>
          <p:cNvSpPr>
            <a:spLocks noGrp="1"/>
          </p:cNvSpPr>
          <p:nvPr>
            <p:ph type="body" sz="quarter" idx="25" hasCustomPrompt="1"/>
          </p:nvPr>
        </p:nvSpPr>
        <p:spPr>
          <a:xfrm>
            <a:off x="6415026" y="3686660"/>
            <a:ext cx="2068498" cy="2142336"/>
          </a:xfrm>
          <a:custGeom>
            <a:avLst/>
            <a:gdLst>
              <a:gd name="connsiteX0" fmla="*/ 925829 w 1851658"/>
              <a:gd name="connsiteY0" fmla="*/ 0 h 1809056"/>
              <a:gd name="connsiteX1" fmla="*/ 1851658 w 1851658"/>
              <a:gd name="connsiteY1" fmla="*/ 904528 h 1809056"/>
              <a:gd name="connsiteX2" fmla="*/ 925829 w 1851658"/>
              <a:gd name="connsiteY2" fmla="*/ 1809056 h 1809056"/>
              <a:gd name="connsiteX3" fmla="*/ 0 w 1851658"/>
              <a:gd name="connsiteY3" fmla="*/ 904528 h 1809056"/>
              <a:gd name="connsiteX4" fmla="*/ 925829 w 1851658"/>
              <a:gd name="connsiteY4" fmla="*/ 0 h 1809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51658" h="1809056">
                <a:moveTo>
                  <a:pt x="925829" y="0"/>
                </a:moveTo>
                <a:cubicBezTo>
                  <a:pt x="1437150" y="0"/>
                  <a:pt x="1851658" y="404971"/>
                  <a:pt x="1851658" y="904528"/>
                </a:cubicBezTo>
                <a:cubicBezTo>
                  <a:pt x="1851658" y="1404085"/>
                  <a:pt x="1437150" y="1809056"/>
                  <a:pt x="925829" y="1809056"/>
                </a:cubicBezTo>
                <a:cubicBezTo>
                  <a:pt x="414508" y="1809056"/>
                  <a:pt x="0" y="1404085"/>
                  <a:pt x="0" y="904528"/>
                </a:cubicBezTo>
                <a:cubicBezTo>
                  <a:pt x="0" y="404971"/>
                  <a:pt x="414508" y="0"/>
                  <a:pt x="925829" y="0"/>
                </a:cubicBezTo>
                <a:close/>
              </a:path>
            </a:pathLst>
          </a:custGeom>
          <a:solidFill>
            <a:schemeClr val="accent2"/>
          </a:solidFill>
        </p:spPr>
        <p:txBody>
          <a:bodyPr wrap="square" tIns="1368000">
            <a:noAutofit/>
          </a:bodyPr>
          <a:lstStyle>
            <a:lvl1pPr marL="0" indent="0" algn="ctr">
              <a:lnSpc>
                <a:spcPct val="50000"/>
              </a:lnSpc>
              <a:spcBef>
                <a:spcPts val="450"/>
              </a:spcBef>
              <a:buNone/>
              <a:defRPr sz="1800" baseline="0">
                <a:solidFill>
                  <a:schemeClr val="bg1"/>
                </a:solidFill>
              </a:defRPr>
            </a:lvl1pPr>
            <a:lvl2pPr algn="ctr">
              <a:defRPr/>
            </a:lvl2pPr>
          </a:lstStyle>
          <a:p>
            <a:pPr lvl="0"/>
            <a:r>
              <a:rPr lang="en-GB" noProof="0"/>
              <a:t>Click to edit</a:t>
            </a:r>
          </a:p>
        </p:txBody>
      </p:sp>
      <p:sp>
        <p:nvSpPr>
          <p:cNvPr id="20" name="Text Placeholder 70"/>
          <p:cNvSpPr>
            <a:spLocks noGrp="1"/>
          </p:cNvSpPr>
          <p:nvPr>
            <p:ph type="body" sz="quarter" idx="26" hasCustomPrompt="1"/>
          </p:nvPr>
        </p:nvSpPr>
        <p:spPr>
          <a:xfrm>
            <a:off x="6453877" y="4415153"/>
            <a:ext cx="1939187" cy="61503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405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/>
              <a:t>Numb</a:t>
            </a:r>
          </a:p>
        </p:txBody>
      </p:sp>
      <p:sp>
        <p:nvSpPr>
          <p:cNvPr id="21" name="Text Placeholder 73"/>
          <p:cNvSpPr>
            <a:spLocks noGrp="1"/>
          </p:cNvSpPr>
          <p:nvPr>
            <p:ph type="body" sz="quarter" idx="27" hasCustomPrompt="1"/>
          </p:nvPr>
        </p:nvSpPr>
        <p:spPr>
          <a:xfrm>
            <a:off x="8897242" y="3533043"/>
            <a:ext cx="1375616" cy="1424721"/>
          </a:xfrm>
          <a:custGeom>
            <a:avLst/>
            <a:gdLst>
              <a:gd name="connsiteX0" fmla="*/ 925829 w 1851658"/>
              <a:gd name="connsiteY0" fmla="*/ 0 h 1809056"/>
              <a:gd name="connsiteX1" fmla="*/ 1851658 w 1851658"/>
              <a:gd name="connsiteY1" fmla="*/ 904528 h 1809056"/>
              <a:gd name="connsiteX2" fmla="*/ 925829 w 1851658"/>
              <a:gd name="connsiteY2" fmla="*/ 1809056 h 1809056"/>
              <a:gd name="connsiteX3" fmla="*/ 0 w 1851658"/>
              <a:gd name="connsiteY3" fmla="*/ 904528 h 1809056"/>
              <a:gd name="connsiteX4" fmla="*/ 925829 w 1851658"/>
              <a:gd name="connsiteY4" fmla="*/ 0 h 1809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51658" h="1809056">
                <a:moveTo>
                  <a:pt x="925829" y="0"/>
                </a:moveTo>
                <a:cubicBezTo>
                  <a:pt x="1437150" y="0"/>
                  <a:pt x="1851658" y="404971"/>
                  <a:pt x="1851658" y="904528"/>
                </a:cubicBezTo>
                <a:cubicBezTo>
                  <a:pt x="1851658" y="1404085"/>
                  <a:pt x="1437150" y="1809056"/>
                  <a:pt x="925829" y="1809056"/>
                </a:cubicBezTo>
                <a:cubicBezTo>
                  <a:pt x="414508" y="1809056"/>
                  <a:pt x="0" y="1404085"/>
                  <a:pt x="0" y="904528"/>
                </a:cubicBezTo>
                <a:cubicBezTo>
                  <a:pt x="0" y="404971"/>
                  <a:pt x="414508" y="0"/>
                  <a:pt x="925829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tIns="900000">
            <a:noAutofit/>
          </a:bodyPr>
          <a:lstStyle>
            <a:lvl1pPr marL="0" indent="0" algn="ctr">
              <a:lnSpc>
                <a:spcPct val="50000"/>
              </a:lnSpc>
              <a:spcBef>
                <a:spcPts val="450"/>
              </a:spcBef>
              <a:buNone/>
              <a:defRPr sz="1200" baseline="0">
                <a:solidFill>
                  <a:schemeClr val="bg1"/>
                </a:solidFill>
              </a:defRPr>
            </a:lvl1pPr>
            <a:lvl2pPr algn="ctr">
              <a:defRPr/>
            </a:lvl2pPr>
          </a:lstStyle>
          <a:p>
            <a:pPr lvl="0"/>
            <a:r>
              <a:rPr lang="en-GB" noProof="0"/>
              <a:t>Click to edit</a:t>
            </a:r>
          </a:p>
        </p:txBody>
      </p:sp>
      <p:sp>
        <p:nvSpPr>
          <p:cNvPr id="22" name="Text Placeholder 70"/>
          <p:cNvSpPr>
            <a:spLocks noGrp="1"/>
          </p:cNvSpPr>
          <p:nvPr>
            <p:ph type="body" sz="quarter" idx="28" hasCustomPrompt="1"/>
          </p:nvPr>
        </p:nvSpPr>
        <p:spPr>
          <a:xfrm>
            <a:off x="8950110" y="4001070"/>
            <a:ext cx="1266262" cy="41408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7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/>
              <a:t>Numb</a:t>
            </a:r>
          </a:p>
        </p:txBody>
      </p:sp>
      <p:sp>
        <p:nvSpPr>
          <p:cNvPr id="26" name="Text Placeholder 75"/>
          <p:cNvSpPr>
            <a:spLocks noGrp="1"/>
          </p:cNvSpPr>
          <p:nvPr>
            <p:ph type="body" sz="quarter" idx="29" hasCustomPrompt="1"/>
          </p:nvPr>
        </p:nvSpPr>
        <p:spPr>
          <a:xfrm>
            <a:off x="10520740" y="4644293"/>
            <a:ext cx="998726" cy="1034377"/>
          </a:xfrm>
          <a:custGeom>
            <a:avLst/>
            <a:gdLst>
              <a:gd name="connsiteX0" fmla="*/ 925829 w 1851658"/>
              <a:gd name="connsiteY0" fmla="*/ 0 h 1809056"/>
              <a:gd name="connsiteX1" fmla="*/ 1851658 w 1851658"/>
              <a:gd name="connsiteY1" fmla="*/ 904528 h 1809056"/>
              <a:gd name="connsiteX2" fmla="*/ 925829 w 1851658"/>
              <a:gd name="connsiteY2" fmla="*/ 1809056 h 1809056"/>
              <a:gd name="connsiteX3" fmla="*/ 0 w 1851658"/>
              <a:gd name="connsiteY3" fmla="*/ 904528 h 1809056"/>
              <a:gd name="connsiteX4" fmla="*/ 925829 w 1851658"/>
              <a:gd name="connsiteY4" fmla="*/ 0 h 1809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51658" h="1809056">
                <a:moveTo>
                  <a:pt x="925829" y="0"/>
                </a:moveTo>
                <a:cubicBezTo>
                  <a:pt x="1437150" y="0"/>
                  <a:pt x="1851658" y="404971"/>
                  <a:pt x="1851658" y="904528"/>
                </a:cubicBezTo>
                <a:cubicBezTo>
                  <a:pt x="1851658" y="1404085"/>
                  <a:pt x="1437150" y="1809056"/>
                  <a:pt x="925829" y="1809056"/>
                </a:cubicBezTo>
                <a:cubicBezTo>
                  <a:pt x="414508" y="1809056"/>
                  <a:pt x="0" y="1404085"/>
                  <a:pt x="0" y="904528"/>
                </a:cubicBezTo>
                <a:cubicBezTo>
                  <a:pt x="0" y="404971"/>
                  <a:pt x="414508" y="0"/>
                  <a:pt x="925829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tIns="684000">
            <a:noAutofit/>
          </a:bodyPr>
          <a:lstStyle>
            <a:lvl1pPr marL="0" indent="0" algn="ctr">
              <a:lnSpc>
                <a:spcPct val="50000"/>
              </a:lnSpc>
              <a:spcBef>
                <a:spcPts val="450"/>
              </a:spcBef>
              <a:buNone/>
              <a:defRPr sz="1050" baseline="0">
                <a:solidFill>
                  <a:schemeClr val="tx2"/>
                </a:solidFill>
              </a:defRPr>
            </a:lvl1pPr>
            <a:lvl2pPr algn="ctr">
              <a:defRPr/>
            </a:lvl2pPr>
          </a:lstStyle>
          <a:p>
            <a:pPr lvl="0"/>
            <a:r>
              <a:rPr lang="en-GB" noProof="0"/>
              <a:t>Click to edit</a:t>
            </a:r>
          </a:p>
        </p:txBody>
      </p:sp>
      <p:sp>
        <p:nvSpPr>
          <p:cNvPr id="27" name="Text Placeholder 70"/>
          <p:cNvSpPr>
            <a:spLocks noGrp="1"/>
          </p:cNvSpPr>
          <p:nvPr>
            <p:ph type="body" sz="quarter" idx="30" hasCustomPrompt="1"/>
          </p:nvPr>
        </p:nvSpPr>
        <p:spPr>
          <a:xfrm>
            <a:off x="10551870" y="4923524"/>
            <a:ext cx="967596" cy="3006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/>
              <a:t>Numb</a:t>
            </a:r>
          </a:p>
        </p:txBody>
      </p:sp>
      <p:cxnSp>
        <p:nvCxnSpPr>
          <p:cNvPr id="30" name="Conector recto 8"/>
          <p:cNvCxnSpPr/>
          <p:nvPr userDrawn="1"/>
        </p:nvCxnSpPr>
        <p:spPr>
          <a:xfrm flipV="1">
            <a:off x="10738778" y="6531509"/>
            <a:ext cx="0" cy="120314"/>
          </a:xfrm>
          <a:prstGeom prst="line">
            <a:avLst/>
          </a:prstGeom>
          <a:ln w="9525" cmpd="sng">
            <a:solidFill>
              <a:srgbClr val="DDDDD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Picture Placeholder 2"/>
          <p:cNvSpPr>
            <a:spLocks noGrp="1"/>
          </p:cNvSpPr>
          <p:nvPr>
            <p:ph type="pic" sz="quarter" idx="19" hasCustomPrompt="1"/>
          </p:nvPr>
        </p:nvSpPr>
        <p:spPr>
          <a:xfrm>
            <a:off x="9970851" y="6398955"/>
            <a:ext cx="630631" cy="385421"/>
          </a:xfrm>
          <a:custGeom>
            <a:avLst/>
            <a:gdLst>
              <a:gd name="connsiteX0" fmla="*/ 0 w 822960"/>
              <a:gd name="connsiteY0" fmla="*/ 0 h 365760"/>
              <a:gd name="connsiteX1" fmla="*/ 822960 w 822960"/>
              <a:gd name="connsiteY1" fmla="*/ 0 h 365760"/>
              <a:gd name="connsiteX2" fmla="*/ 822960 w 822960"/>
              <a:gd name="connsiteY2" fmla="*/ 365760 h 365760"/>
              <a:gd name="connsiteX3" fmla="*/ 0 w 822960"/>
              <a:gd name="connsiteY3" fmla="*/ 365760 h 365760"/>
              <a:gd name="connsiteX4" fmla="*/ 0 w 822960"/>
              <a:gd name="connsiteY4" fmla="*/ 0 h 365760"/>
              <a:gd name="connsiteX0" fmla="*/ 0 w 822960"/>
              <a:gd name="connsiteY0" fmla="*/ 0 h 365760"/>
              <a:gd name="connsiteX1" fmla="*/ 822960 w 822960"/>
              <a:gd name="connsiteY1" fmla="*/ 0 h 365760"/>
              <a:gd name="connsiteX2" fmla="*/ 822960 w 822960"/>
              <a:gd name="connsiteY2" fmla="*/ 365760 h 365760"/>
              <a:gd name="connsiteX3" fmla="*/ 0 w 822960"/>
              <a:gd name="connsiteY3" fmla="*/ 365760 h 365760"/>
              <a:gd name="connsiteX4" fmla="*/ 0 w 822960"/>
              <a:gd name="connsiteY4" fmla="*/ 0 h 365760"/>
              <a:gd name="connsiteX0" fmla="*/ 0 w 822960"/>
              <a:gd name="connsiteY0" fmla="*/ 170364 h 365760"/>
              <a:gd name="connsiteX1" fmla="*/ 822960 w 822960"/>
              <a:gd name="connsiteY1" fmla="*/ 0 h 365760"/>
              <a:gd name="connsiteX2" fmla="*/ 822960 w 822960"/>
              <a:gd name="connsiteY2" fmla="*/ 365760 h 365760"/>
              <a:gd name="connsiteX3" fmla="*/ 0 w 822960"/>
              <a:gd name="connsiteY3" fmla="*/ 365760 h 365760"/>
              <a:gd name="connsiteX4" fmla="*/ 0 w 822960"/>
              <a:gd name="connsiteY4" fmla="*/ 170364 h 365760"/>
              <a:gd name="connsiteX0" fmla="*/ 0 w 822960"/>
              <a:gd name="connsiteY0" fmla="*/ 13908 h 209304"/>
              <a:gd name="connsiteX1" fmla="*/ 809053 w 822960"/>
              <a:gd name="connsiteY1" fmla="*/ 0 h 209304"/>
              <a:gd name="connsiteX2" fmla="*/ 822960 w 822960"/>
              <a:gd name="connsiteY2" fmla="*/ 209304 h 209304"/>
              <a:gd name="connsiteX3" fmla="*/ 0 w 822960"/>
              <a:gd name="connsiteY3" fmla="*/ 209304 h 209304"/>
              <a:gd name="connsiteX4" fmla="*/ 0 w 822960"/>
              <a:gd name="connsiteY4" fmla="*/ 13908 h 209304"/>
              <a:gd name="connsiteX0" fmla="*/ 0 w 822960"/>
              <a:gd name="connsiteY0" fmla="*/ 0 h 195396"/>
              <a:gd name="connsiteX1" fmla="*/ 819483 w 822960"/>
              <a:gd name="connsiteY1" fmla="*/ 3476 h 195396"/>
              <a:gd name="connsiteX2" fmla="*/ 822960 w 822960"/>
              <a:gd name="connsiteY2" fmla="*/ 195396 h 195396"/>
              <a:gd name="connsiteX3" fmla="*/ 0 w 822960"/>
              <a:gd name="connsiteY3" fmla="*/ 195396 h 195396"/>
              <a:gd name="connsiteX4" fmla="*/ 0 w 822960"/>
              <a:gd name="connsiteY4" fmla="*/ 0 h 195396"/>
              <a:gd name="connsiteX0" fmla="*/ 0 w 822960"/>
              <a:gd name="connsiteY0" fmla="*/ 3477 h 198873"/>
              <a:gd name="connsiteX1" fmla="*/ 819483 w 822960"/>
              <a:gd name="connsiteY1" fmla="*/ 0 h 198873"/>
              <a:gd name="connsiteX2" fmla="*/ 822960 w 822960"/>
              <a:gd name="connsiteY2" fmla="*/ 198873 h 198873"/>
              <a:gd name="connsiteX3" fmla="*/ 0 w 822960"/>
              <a:gd name="connsiteY3" fmla="*/ 198873 h 198873"/>
              <a:gd name="connsiteX4" fmla="*/ 0 w 822960"/>
              <a:gd name="connsiteY4" fmla="*/ 3477 h 198873"/>
              <a:gd name="connsiteX0" fmla="*/ 0 w 822960"/>
              <a:gd name="connsiteY0" fmla="*/ 8568 h 203964"/>
              <a:gd name="connsiteX1" fmla="*/ 819483 w 822960"/>
              <a:gd name="connsiteY1" fmla="*/ 5091 h 203964"/>
              <a:gd name="connsiteX2" fmla="*/ 822960 w 822960"/>
              <a:gd name="connsiteY2" fmla="*/ 203964 h 203964"/>
              <a:gd name="connsiteX3" fmla="*/ 0 w 822960"/>
              <a:gd name="connsiteY3" fmla="*/ 203964 h 203964"/>
              <a:gd name="connsiteX4" fmla="*/ 0 w 822960"/>
              <a:gd name="connsiteY4" fmla="*/ 8568 h 203964"/>
              <a:gd name="connsiteX0" fmla="*/ 0 w 822960"/>
              <a:gd name="connsiteY0" fmla="*/ 3477 h 198873"/>
              <a:gd name="connsiteX1" fmla="*/ 819483 w 822960"/>
              <a:gd name="connsiteY1" fmla="*/ 0 h 198873"/>
              <a:gd name="connsiteX2" fmla="*/ 822960 w 822960"/>
              <a:gd name="connsiteY2" fmla="*/ 198873 h 198873"/>
              <a:gd name="connsiteX3" fmla="*/ 0 w 822960"/>
              <a:gd name="connsiteY3" fmla="*/ 198873 h 198873"/>
              <a:gd name="connsiteX4" fmla="*/ 0 w 822960"/>
              <a:gd name="connsiteY4" fmla="*/ 3477 h 198873"/>
              <a:gd name="connsiteX0" fmla="*/ 0 w 822960"/>
              <a:gd name="connsiteY0" fmla="*/ 3477 h 198873"/>
              <a:gd name="connsiteX1" fmla="*/ 819483 w 822960"/>
              <a:gd name="connsiteY1" fmla="*/ 0 h 198873"/>
              <a:gd name="connsiteX2" fmla="*/ 822960 w 822960"/>
              <a:gd name="connsiteY2" fmla="*/ 198873 h 198873"/>
              <a:gd name="connsiteX3" fmla="*/ 0 w 822960"/>
              <a:gd name="connsiteY3" fmla="*/ 198873 h 198873"/>
              <a:gd name="connsiteX4" fmla="*/ 0 w 822960"/>
              <a:gd name="connsiteY4" fmla="*/ 3477 h 198873"/>
              <a:gd name="connsiteX0" fmla="*/ 0 w 822960"/>
              <a:gd name="connsiteY0" fmla="*/ 3477 h 198873"/>
              <a:gd name="connsiteX1" fmla="*/ 819483 w 822960"/>
              <a:gd name="connsiteY1" fmla="*/ 0 h 198873"/>
              <a:gd name="connsiteX2" fmla="*/ 822960 w 822960"/>
              <a:gd name="connsiteY2" fmla="*/ 198873 h 198873"/>
              <a:gd name="connsiteX3" fmla="*/ 0 w 822960"/>
              <a:gd name="connsiteY3" fmla="*/ 198873 h 198873"/>
              <a:gd name="connsiteX4" fmla="*/ 0 w 822960"/>
              <a:gd name="connsiteY4" fmla="*/ 3477 h 198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2960" h="198873">
                <a:moveTo>
                  <a:pt x="0" y="3477"/>
                </a:moveTo>
                <a:lnTo>
                  <a:pt x="819483" y="0"/>
                </a:lnTo>
                <a:lnTo>
                  <a:pt x="822960" y="198873"/>
                </a:lnTo>
                <a:lnTo>
                  <a:pt x="0" y="198873"/>
                </a:lnTo>
                <a:lnTo>
                  <a:pt x="0" y="3477"/>
                </a:lnTo>
                <a:close/>
              </a:path>
            </a:pathLst>
          </a:custGeom>
        </p:spPr>
        <p:txBody>
          <a:bodyPr/>
          <a:lstStyle>
            <a:lvl1pPr marL="0" indent="0" algn="r">
              <a:buNone/>
              <a:defRPr sz="900"/>
            </a:lvl1pPr>
          </a:lstStyle>
          <a:p>
            <a:r>
              <a:rPr lang="en-GB"/>
              <a:t>Co-branding</a:t>
            </a:r>
          </a:p>
        </p:txBody>
      </p:sp>
    </p:spTree>
    <p:extLst>
      <p:ext uri="{BB962C8B-B14F-4D97-AF65-F5344CB8AC3E}">
        <p14:creationId xmlns:p14="http://schemas.microsoft.com/office/powerpoint/2010/main" val="59991775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268225" y="2117672"/>
            <a:ext cx="4909841" cy="70976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spcAft>
                <a:spcPts val="675"/>
              </a:spcAft>
              <a:buNone/>
              <a:defRPr sz="2400">
                <a:solidFill>
                  <a:srgbClr val="323232"/>
                </a:solidFill>
                <a:latin typeface="+mj-lt"/>
              </a:defRPr>
            </a:lvl1pPr>
            <a:lvl2pPr marL="342875" indent="0">
              <a:lnSpc>
                <a:spcPts val="1575"/>
              </a:lnSpc>
              <a:spcAft>
                <a:spcPts val="900"/>
              </a:spcAft>
              <a:buNone/>
              <a:defRPr sz="1050">
                <a:solidFill>
                  <a:schemeClr val="bg1">
                    <a:lumMod val="50000"/>
                  </a:schemeClr>
                </a:solidFill>
                <a:latin typeface="+mj-lt"/>
              </a:defRPr>
            </a:lvl2pPr>
            <a:lvl3pPr marL="685749" indent="0">
              <a:lnSpc>
                <a:spcPts val="1575"/>
              </a:lnSpc>
              <a:spcAft>
                <a:spcPts val="900"/>
              </a:spcAft>
              <a:buNone/>
              <a:defRPr sz="900">
                <a:solidFill>
                  <a:schemeClr val="bg1">
                    <a:lumMod val="50000"/>
                  </a:schemeClr>
                </a:solidFill>
                <a:latin typeface="+mj-lt"/>
              </a:defRPr>
            </a:lvl3pPr>
            <a:lvl4pPr marL="1028624" indent="0">
              <a:lnSpc>
                <a:spcPts val="1575"/>
              </a:lnSpc>
              <a:spcAft>
                <a:spcPts val="900"/>
              </a:spcAft>
              <a:buNone/>
              <a:defRPr sz="825">
                <a:solidFill>
                  <a:schemeClr val="bg1">
                    <a:lumMod val="50000"/>
                  </a:schemeClr>
                </a:solidFill>
                <a:latin typeface="+mj-lt"/>
              </a:defRPr>
            </a:lvl4pPr>
            <a:lvl5pPr marL="1371498" indent="0">
              <a:lnSpc>
                <a:spcPts val="1575"/>
              </a:lnSpc>
              <a:spcAft>
                <a:spcPts val="900"/>
              </a:spcAft>
              <a:buNone/>
              <a:defRPr sz="825">
                <a:solidFill>
                  <a:schemeClr val="bg1">
                    <a:lumMod val="50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Object</a:t>
            </a:r>
          </a:p>
        </p:txBody>
      </p:sp>
      <p:sp>
        <p:nvSpPr>
          <p:cNvPr id="21" name="Content Placeholder 5"/>
          <p:cNvSpPr>
            <a:spLocks noGrp="1"/>
          </p:cNvSpPr>
          <p:nvPr>
            <p:ph sz="quarter" idx="14" hasCustomPrompt="1"/>
          </p:nvPr>
        </p:nvSpPr>
        <p:spPr>
          <a:xfrm>
            <a:off x="268225" y="2854989"/>
            <a:ext cx="4909840" cy="70976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spcAft>
                <a:spcPts val="675"/>
              </a:spcAft>
              <a:buNone/>
              <a:defRPr sz="2400">
                <a:solidFill>
                  <a:srgbClr val="323232"/>
                </a:solidFill>
                <a:latin typeface="+mj-lt"/>
              </a:defRPr>
            </a:lvl1pPr>
            <a:lvl2pPr marL="342875" indent="0">
              <a:lnSpc>
                <a:spcPts val="1575"/>
              </a:lnSpc>
              <a:spcAft>
                <a:spcPts val="900"/>
              </a:spcAft>
              <a:buNone/>
              <a:defRPr sz="1050">
                <a:solidFill>
                  <a:schemeClr val="bg1">
                    <a:lumMod val="50000"/>
                  </a:schemeClr>
                </a:solidFill>
                <a:latin typeface="+mj-lt"/>
              </a:defRPr>
            </a:lvl2pPr>
            <a:lvl3pPr marL="685749" indent="0">
              <a:lnSpc>
                <a:spcPts val="1575"/>
              </a:lnSpc>
              <a:spcAft>
                <a:spcPts val="900"/>
              </a:spcAft>
              <a:buNone/>
              <a:defRPr sz="900">
                <a:solidFill>
                  <a:schemeClr val="bg1">
                    <a:lumMod val="50000"/>
                  </a:schemeClr>
                </a:solidFill>
                <a:latin typeface="+mj-lt"/>
              </a:defRPr>
            </a:lvl3pPr>
            <a:lvl4pPr marL="1028624" indent="0">
              <a:lnSpc>
                <a:spcPts val="1575"/>
              </a:lnSpc>
              <a:spcAft>
                <a:spcPts val="900"/>
              </a:spcAft>
              <a:buNone/>
              <a:defRPr sz="825">
                <a:solidFill>
                  <a:schemeClr val="bg1">
                    <a:lumMod val="50000"/>
                  </a:schemeClr>
                </a:solidFill>
                <a:latin typeface="+mj-lt"/>
              </a:defRPr>
            </a:lvl4pPr>
            <a:lvl5pPr marL="1371498" indent="0">
              <a:lnSpc>
                <a:spcPts val="1575"/>
              </a:lnSpc>
              <a:spcAft>
                <a:spcPts val="900"/>
              </a:spcAft>
              <a:buNone/>
              <a:defRPr sz="825">
                <a:solidFill>
                  <a:schemeClr val="bg1">
                    <a:lumMod val="50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Object</a:t>
            </a:r>
          </a:p>
        </p:txBody>
      </p:sp>
      <p:sp>
        <p:nvSpPr>
          <p:cNvPr id="22" name="Content Placeholder 5"/>
          <p:cNvSpPr>
            <a:spLocks noGrp="1"/>
          </p:cNvSpPr>
          <p:nvPr>
            <p:ph sz="quarter" idx="15" hasCustomPrompt="1"/>
          </p:nvPr>
        </p:nvSpPr>
        <p:spPr>
          <a:xfrm>
            <a:off x="268227" y="3592306"/>
            <a:ext cx="4910208" cy="70976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spcAft>
                <a:spcPts val="675"/>
              </a:spcAft>
              <a:buNone/>
              <a:defRPr sz="2400">
                <a:solidFill>
                  <a:srgbClr val="323232"/>
                </a:solidFill>
                <a:latin typeface="+mj-lt"/>
              </a:defRPr>
            </a:lvl1pPr>
            <a:lvl2pPr marL="342875" indent="0">
              <a:lnSpc>
                <a:spcPts val="1575"/>
              </a:lnSpc>
              <a:spcAft>
                <a:spcPts val="900"/>
              </a:spcAft>
              <a:buNone/>
              <a:defRPr sz="1050">
                <a:solidFill>
                  <a:schemeClr val="bg1">
                    <a:lumMod val="50000"/>
                  </a:schemeClr>
                </a:solidFill>
                <a:latin typeface="+mj-lt"/>
              </a:defRPr>
            </a:lvl2pPr>
            <a:lvl3pPr marL="685749" indent="0">
              <a:lnSpc>
                <a:spcPts val="1575"/>
              </a:lnSpc>
              <a:spcAft>
                <a:spcPts val="900"/>
              </a:spcAft>
              <a:buNone/>
              <a:defRPr sz="900">
                <a:solidFill>
                  <a:schemeClr val="bg1">
                    <a:lumMod val="50000"/>
                  </a:schemeClr>
                </a:solidFill>
                <a:latin typeface="+mj-lt"/>
              </a:defRPr>
            </a:lvl3pPr>
            <a:lvl4pPr marL="1028624" indent="0">
              <a:lnSpc>
                <a:spcPts val="1575"/>
              </a:lnSpc>
              <a:spcAft>
                <a:spcPts val="900"/>
              </a:spcAft>
              <a:buNone/>
              <a:defRPr sz="825">
                <a:solidFill>
                  <a:schemeClr val="bg1">
                    <a:lumMod val="50000"/>
                  </a:schemeClr>
                </a:solidFill>
                <a:latin typeface="+mj-lt"/>
              </a:defRPr>
            </a:lvl4pPr>
            <a:lvl5pPr marL="1371498" indent="0">
              <a:lnSpc>
                <a:spcPts val="1575"/>
              </a:lnSpc>
              <a:spcAft>
                <a:spcPts val="900"/>
              </a:spcAft>
              <a:buNone/>
              <a:defRPr sz="825">
                <a:solidFill>
                  <a:schemeClr val="bg1">
                    <a:lumMod val="50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Object</a:t>
            </a:r>
          </a:p>
        </p:txBody>
      </p:sp>
      <p:sp>
        <p:nvSpPr>
          <p:cNvPr id="25" name="Content Placeholder 5"/>
          <p:cNvSpPr>
            <a:spLocks noGrp="1"/>
          </p:cNvSpPr>
          <p:nvPr>
            <p:ph sz="quarter" idx="16" hasCustomPrompt="1"/>
          </p:nvPr>
        </p:nvSpPr>
        <p:spPr>
          <a:xfrm>
            <a:off x="268227" y="4322886"/>
            <a:ext cx="4909836" cy="70976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spcAft>
                <a:spcPts val="675"/>
              </a:spcAft>
              <a:buNone/>
              <a:defRPr sz="2400">
                <a:solidFill>
                  <a:srgbClr val="323232"/>
                </a:solidFill>
                <a:latin typeface="+mj-lt"/>
              </a:defRPr>
            </a:lvl1pPr>
            <a:lvl2pPr marL="342875" indent="0">
              <a:lnSpc>
                <a:spcPts val="1575"/>
              </a:lnSpc>
              <a:spcAft>
                <a:spcPts val="900"/>
              </a:spcAft>
              <a:buNone/>
              <a:defRPr sz="1050">
                <a:solidFill>
                  <a:schemeClr val="bg1">
                    <a:lumMod val="50000"/>
                  </a:schemeClr>
                </a:solidFill>
                <a:latin typeface="+mj-lt"/>
              </a:defRPr>
            </a:lvl2pPr>
            <a:lvl3pPr marL="685749" indent="0">
              <a:lnSpc>
                <a:spcPts val="1575"/>
              </a:lnSpc>
              <a:spcAft>
                <a:spcPts val="900"/>
              </a:spcAft>
              <a:buNone/>
              <a:defRPr sz="900">
                <a:solidFill>
                  <a:schemeClr val="bg1">
                    <a:lumMod val="50000"/>
                  </a:schemeClr>
                </a:solidFill>
                <a:latin typeface="+mj-lt"/>
              </a:defRPr>
            </a:lvl3pPr>
            <a:lvl4pPr marL="1028624" indent="0">
              <a:lnSpc>
                <a:spcPts val="1575"/>
              </a:lnSpc>
              <a:spcAft>
                <a:spcPts val="900"/>
              </a:spcAft>
              <a:buNone/>
              <a:defRPr sz="825">
                <a:solidFill>
                  <a:schemeClr val="bg1">
                    <a:lumMod val="50000"/>
                  </a:schemeClr>
                </a:solidFill>
                <a:latin typeface="+mj-lt"/>
              </a:defRPr>
            </a:lvl4pPr>
            <a:lvl5pPr marL="1371498" indent="0">
              <a:lnSpc>
                <a:spcPts val="1575"/>
              </a:lnSpc>
              <a:spcAft>
                <a:spcPts val="900"/>
              </a:spcAft>
              <a:buNone/>
              <a:defRPr sz="825">
                <a:solidFill>
                  <a:schemeClr val="bg1">
                    <a:lumMod val="50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Object</a:t>
            </a:r>
          </a:p>
        </p:txBody>
      </p:sp>
      <p:sp>
        <p:nvSpPr>
          <p:cNvPr id="16" name="Marcador de número de diapositiva 32"/>
          <p:cNvSpPr>
            <a:spLocks noGrp="1"/>
          </p:cNvSpPr>
          <p:nvPr>
            <p:ph type="sldNum" sz="quarter" idx="17"/>
          </p:nvPr>
        </p:nvSpPr>
        <p:spPr>
          <a:xfrm>
            <a:off x="11776959" y="6519612"/>
            <a:ext cx="248264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GB" noProof="0"/>
              <a:t>© Amadeus IT Group and its affiliates and subsidiaries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68223" y="296865"/>
            <a:ext cx="10518596" cy="482549"/>
          </a:xfr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17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268223" y="779414"/>
            <a:ext cx="10495600" cy="37614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cxnSp>
        <p:nvCxnSpPr>
          <p:cNvPr id="13" name="Conector recto 8"/>
          <p:cNvCxnSpPr/>
          <p:nvPr userDrawn="1"/>
        </p:nvCxnSpPr>
        <p:spPr>
          <a:xfrm flipV="1">
            <a:off x="10738778" y="6531509"/>
            <a:ext cx="0" cy="120314"/>
          </a:xfrm>
          <a:prstGeom prst="line">
            <a:avLst/>
          </a:prstGeom>
          <a:ln w="9525" cmpd="sng">
            <a:solidFill>
              <a:srgbClr val="DDDDD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Picture Placeholder 2"/>
          <p:cNvSpPr>
            <a:spLocks noGrp="1"/>
          </p:cNvSpPr>
          <p:nvPr>
            <p:ph type="pic" sz="quarter" idx="19" hasCustomPrompt="1"/>
          </p:nvPr>
        </p:nvSpPr>
        <p:spPr>
          <a:xfrm>
            <a:off x="9970851" y="6398955"/>
            <a:ext cx="630631" cy="385421"/>
          </a:xfrm>
          <a:custGeom>
            <a:avLst/>
            <a:gdLst>
              <a:gd name="connsiteX0" fmla="*/ 0 w 822960"/>
              <a:gd name="connsiteY0" fmla="*/ 0 h 365760"/>
              <a:gd name="connsiteX1" fmla="*/ 822960 w 822960"/>
              <a:gd name="connsiteY1" fmla="*/ 0 h 365760"/>
              <a:gd name="connsiteX2" fmla="*/ 822960 w 822960"/>
              <a:gd name="connsiteY2" fmla="*/ 365760 h 365760"/>
              <a:gd name="connsiteX3" fmla="*/ 0 w 822960"/>
              <a:gd name="connsiteY3" fmla="*/ 365760 h 365760"/>
              <a:gd name="connsiteX4" fmla="*/ 0 w 822960"/>
              <a:gd name="connsiteY4" fmla="*/ 0 h 365760"/>
              <a:gd name="connsiteX0" fmla="*/ 0 w 822960"/>
              <a:gd name="connsiteY0" fmla="*/ 0 h 365760"/>
              <a:gd name="connsiteX1" fmla="*/ 822960 w 822960"/>
              <a:gd name="connsiteY1" fmla="*/ 0 h 365760"/>
              <a:gd name="connsiteX2" fmla="*/ 822960 w 822960"/>
              <a:gd name="connsiteY2" fmla="*/ 365760 h 365760"/>
              <a:gd name="connsiteX3" fmla="*/ 0 w 822960"/>
              <a:gd name="connsiteY3" fmla="*/ 365760 h 365760"/>
              <a:gd name="connsiteX4" fmla="*/ 0 w 822960"/>
              <a:gd name="connsiteY4" fmla="*/ 0 h 365760"/>
              <a:gd name="connsiteX0" fmla="*/ 0 w 822960"/>
              <a:gd name="connsiteY0" fmla="*/ 170364 h 365760"/>
              <a:gd name="connsiteX1" fmla="*/ 822960 w 822960"/>
              <a:gd name="connsiteY1" fmla="*/ 0 h 365760"/>
              <a:gd name="connsiteX2" fmla="*/ 822960 w 822960"/>
              <a:gd name="connsiteY2" fmla="*/ 365760 h 365760"/>
              <a:gd name="connsiteX3" fmla="*/ 0 w 822960"/>
              <a:gd name="connsiteY3" fmla="*/ 365760 h 365760"/>
              <a:gd name="connsiteX4" fmla="*/ 0 w 822960"/>
              <a:gd name="connsiteY4" fmla="*/ 170364 h 365760"/>
              <a:gd name="connsiteX0" fmla="*/ 0 w 822960"/>
              <a:gd name="connsiteY0" fmla="*/ 13908 h 209304"/>
              <a:gd name="connsiteX1" fmla="*/ 809053 w 822960"/>
              <a:gd name="connsiteY1" fmla="*/ 0 h 209304"/>
              <a:gd name="connsiteX2" fmla="*/ 822960 w 822960"/>
              <a:gd name="connsiteY2" fmla="*/ 209304 h 209304"/>
              <a:gd name="connsiteX3" fmla="*/ 0 w 822960"/>
              <a:gd name="connsiteY3" fmla="*/ 209304 h 209304"/>
              <a:gd name="connsiteX4" fmla="*/ 0 w 822960"/>
              <a:gd name="connsiteY4" fmla="*/ 13908 h 209304"/>
              <a:gd name="connsiteX0" fmla="*/ 0 w 822960"/>
              <a:gd name="connsiteY0" fmla="*/ 0 h 195396"/>
              <a:gd name="connsiteX1" fmla="*/ 819483 w 822960"/>
              <a:gd name="connsiteY1" fmla="*/ 3476 h 195396"/>
              <a:gd name="connsiteX2" fmla="*/ 822960 w 822960"/>
              <a:gd name="connsiteY2" fmla="*/ 195396 h 195396"/>
              <a:gd name="connsiteX3" fmla="*/ 0 w 822960"/>
              <a:gd name="connsiteY3" fmla="*/ 195396 h 195396"/>
              <a:gd name="connsiteX4" fmla="*/ 0 w 822960"/>
              <a:gd name="connsiteY4" fmla="*/ 0 h 195396"/>
              <a:gd name="connsiteX0" fmla="*/ 0 w 822960"/>
              <a:gd name="connsiteY0" fmla="*/ 3477 h 198873"/>
              <a:gd name="connsiteX1" fmla="*/ 819483 w 822960"/>
              <a:gd name="connsiteY1" fmla="*/ 0 h 198873"/>
              <a:gd name="connsiteX2" fmla="*/ 822960 w 822960"/>
              <a:gd name="connsiteY2" fmla="*/ 198873 h 198873"/>
              <a:gd name="connsiteX3" fmla="*/ 0 w 822960"/>
              <a:gd name="connsiteY3" fmla="*/ 198873 h 198873"/>
              <a:gd name="connsiteX4" fmla="*/ 0 w 822960"/>
              <a:gd name="connsiteY4" fmla="*/ 3477 h 198873"/>
              <a:gd name="connsiteX0" fmla="*/ 0 w 822960"/>
              <a:gd name="connsiteY0" fmla="*/ 8568 h 203964"/>
              <a:gd name="connsiteX1" fmla="*/ 819483 w 822960"/>
              <a:gd name="connsiteY1" fmla="*/ 5091 h 203964"/>
              <a:gd name="connsiteX2" fmla="*/ 822960 w 822960"/>
              <a:gd name="connsiteY2" fmla="*/ 203964 h 203964"/>
              <a:gd name="connsiteX3" fmla="*/ 0 w 822960"/>
              <a:gd name="connsiteY3" fmla="*/ 203964 h 203964"/>
              <a:gd name="connsiteX4" fmla="*/ 0 w 822960"/>
              <a:gd name="connsiteY4" fmla="*/ 8568 h 203964"/>
              <a:gd name="connsiteX0" fmla="*/ 0 w 822960"/>
              <a:gd name="connsiteY0" fmla="*/ 3477 h 198873"/>
              <a:gd name="connsiteX1" fmla="*/ 819483 w 822960"/>
              <a:gd name="connsiteY1" fmla="*/ 0 h 198873"/>
              <a:gd name="connsiteX2" fmla="*/ 822960 w 822960"/>
              <a:gd name="connsiteY2" fmla="*/ 198873 h 198873"/>
              <a:gd name="connsiteX3" fmla="*/ 0 w 822960"/>
              <a:gd name="connsiteY3" fmla="*/ 198873 h 198873"/>
              <a:gd name="connsiteX4" fmla="*/ 0 w 822960"/>
              <a:gd name="connsiteY4" fmla="*/ 3477 h 198873"/>
              <a:gd name="connsiteX0" fmla="*/ 0 w 822960"/>
              <a:gd name="connsiteY0" fmla="*/ 3477 h 198873"/>
              <a:gd name="connsiteX1" fmla="*/ 819483 w 822960"/>
              <a:gd name="connsiteY1" fmla="*/ 0 h 198873"/>
              <a:gd name="connsiteX2" fmla="*/ 822960 w 822960"/>
              <a:gd name="connsiteY2" fmla="*/ 198873 h 198873"/>
              <a:gd name="connsiteX3" fmla="*/ 0 w 822960"/>
              <a:gd name="connsiteY3" fmla="*/ 198873 h 198873"/>
              <a:gd name="connsiteX4" fmla="*/ 0 w 822960"/>
              <a:gd name="connsiteY4" fmla="*/ 3477 h 198873"/>
              <a:gd name="connsiteX0" fmla="*/ 0 w 822960"/>
              <a:gd name="connsiteY0" fmla="*/ 3477 h 198873"/>
              <a:gd name="connsiteX1" fmla="*/ 819483 w 822960"/>
              <a:gd name="connsiteY1" fmla="*/ 0 h 198873"/>
              <a:gd name="connsiteX2" fmla="*/ 822960 w 822960"/>
              <a:gd name="connsiteY2" fmla="*/ 198873 h 198873"/>
              <a:gd name="connsiteX3" fmla="*/ 0 w 822960"/>
              <a:gd name="connsiteY3" fmla="*/ 198873 h 198873"/>
              <a:gd name="connsiteX4" fmla="*/ 0 w 822960"/>
              <a:gd name="connsiteY4" fmla="*/ 3477 h 198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2960" h="198873">
                <a:moveTo>
                  <a:pt x="0" y="3477"/>
                </a:moveTo>
                <a:lnTo>
                  <a:pt x="819483" y="0"/>
                </a:lnTo>
                <a:lnTo>
                  <a:pt x="822960" y="198873"/>
                </a:lnTo>
                <a:lnTo>
                  <a:pt x="0" y="198873"/>
                </a:lnTo>
                <a:lnTo>
                  <a:pt x="0" y="3477"/>
                </a:lnTo>
                <a:close/>
              </a:path>
            </a:pathLst>
          </a:custGeom>
        </p:spPr>
        <p:txBody>
          <a:bodyPr/>
          <a:lstStyle>
            <a:lvl1pPr marL="0" indent="0" algn="r">
              <a:buNone/>
              <a:defRPr sz="900"/>
            </a:lvl1pPr>
          </a:lstStyle>
          <a:p>
            <a:r>
              <a:rPr lang="en-GB"/>
              <a:t>Co-branding</a:t>
            </a:r>
          </a:p>
        </p:txBody>
      </p:sp>
    </p:spTree>
    <p:extLst>
      <p:ext uri="{BB962C8B-B14F-4D97-AF65-F5344CB8AC3E}">
        <p14:creationId xmlns:p14="http://schemas.microsoft.com/office/powerpoint/2010/main" val="7440128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cons 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Marcador de número de diapositiva 32"/>
          <p:cNvSpPr>
            <a:spLocks noGrp="1"/>
          </p:cNvSpPr>
          <p:nvPr>
            <p:ph type="sldNum" sz="quarter" idx="4"/>
          </p:nvPr>
        </p:nvSpPr>
        <p:spPr>
          <a:xfrm>
            <a:off x="11776959" y="6519612"/>
            <a:ext cx="248264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18" name="Content Placeholder 2"/>
          <p:cNvSpPr>
            <a:spLocks noGrp="1"/>
          </p:cNvSpPr>
          <p:nvPr>
            <p:ph idx="1" hasCustomPrompt="1"/>
          </p:nvPr>
        </p:nvSpPr>
        <p:spPr>
          <a:xfrm>
            <a:off x="2471623" y="2193938"/>
            <a:ext cx="2931239" cy="44726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400" baseline="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350">
                <a:solidFill>
                  <a:srgbClr val="454545"/>
                </a:solidFill>
                <a:latin typeface="+mj-lt"/>
              </a:defRPr>
            </a:lvl2pPr>
            <a:lvl3pPr>
              <a:defRPr sz="1200">
                <a:solidFill>
                  <a:srgbClr val="454545"/>
                </a:solidFill>
                <a:latin typeface="+mj-lt"/>
              </a:defRPr>
            </a:lvl3pPr>
            <a:lvl4pPr>
              <a:defRPr sz="1050">
                <a:solidFill>
                  <a:srgbClr val="454545"/>
                </a:solidFill>
                <a:latin typeface="+mj-lt"/>
              </a:defRPr>
            </a:lvl4pPr>
            <a:lvl5pPr>
              <a:defRPr sz="105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Click to add text</a:t>
            </a:r>
          </a:p>
        </p:txBody>
      </p:sp>
      <p:sp>
        <p:nvSpPr>
          <p:cNvPr id="19" name="Text Placeholder 23"/>
          <p:cNvSpPr>
            <a:spLocks noGrp="1"/>
          </p:cNvSpPr>
          <p:nvPr>
            <p:ph type="body" sz="quarter" idx="21"/>
          </p:nvPr>
        </p:nvSpPr>
        <p:spPr>
          <a:xfrm>
            <a:off x="2471414" y="2747699"/>
            <a:ext cx="2931447" cy="131223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rgbClr val="32323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2" name="Content Placeholder 2"/>
          <p:cNvSpPr>
            <a:spLocks noGrp="1"/>
          </p:cNvSpPr>
          <p:nvPr>
            <p:ph idx="30" hasCustomPrompt="1"/>
          </p:nvPr>
        </p:nvSpPr>
        <p:spPr>
          <a:xfrm>
            <a:off x="2471405" y="4494906"/>
            <a:ext cx="2931448" cy="44726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350">
                <a:solidFill>
                  <a:srgbClr val="454545"/>
                </a:solidFill>
                <a:latin typeface="+mj-lt"/>
              </a:defRPr>
            </a:lvl2pPr>
            <a:lvl3pPr>
              <a:defRPr sz="1200">
                <a:solidFill>
                  <a:srgbClr val="454545"/>
                </a:solidFill>
                <a:latin typeface="+mj-lt"/>
              </a:defRPr>
            </a:lvl3pPr>
            <a:lvl4pPr>
              <a:defRPr sz="1050">
                <a:solidFill>
                  <a:srgbClr val="454545"/>
                </a:solidFill>
                <a:latin typeface="+mj-lt"/>
              </a:defRPr>
            </a:lvl4pPr>
            <a:lvl5pPr>
              <a:defRPr sz="105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Click to add text</a:t>
            </a:r>
          </a:p>
        </p:txBody>
      </p:sp>
      <p:sp>
        <p:nvSpPr>
          <p:cNvPr id="23" name="Text Placeholder 23"/>
          <p:cNvSpPr>
            <a:spLocks noGrp="1"/>
          </p:cNvSpPr>
          <p:nvPr>
            <p:ph type="body" sz="quarter" idx="31"/>
          </p:nvPr>
        </p:nvSpPr>
        <p:spPr>
          <a:xfrm>
            <a:off x="2471405" y="5048653"/>
            <a:ext cx="2931448" cy="12600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rgbClr val="32323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5" name="Content Placeholder 2"/>
          <p:cNvSpPr>
            <a:spLocks noGrp="1"/>
          </p:cNvSpPr>
          <p:nvPr>
            <p:ph idx="32" hasCustomPrompt="1"/>
          </p:nvPr>
        </p:nvSpPr>
        <p:spPr>
          <a:xfrm>
            <a:off x="8216705" y="2202357"/>
            <a:ext cx="2835011" cy="44726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350">
                <a:solidFill>
                  <a:srgbClr val="454545"/>
                </a:solidFill>
                <a:latin typeface="+mj-lt"/>
              </a:defRPr>
            </a:lvl2pPr>
            <a:lvl3pPr>
              <a:defRPr sz="1200">
                <a:solidFill>
                  <a:srgbClr val="454545"/>
                </a:solidFill>
                <a:latin typeface="+mj-lt"/>
              </a:defRPr>
            </a:lvl3pPr>
            <a:lvl4pPr>
              <a:defRPr sz="1050">
                <a:solidFill>
                  <a:srgbClr val="454545"/>
                </a:solidFill>
                <a:latin typeface="+mj-lt"/>
              </a:defRPr>
            </a:lvl4pPr>
            <a:lvl5pPr>
              <a:defRPr sz="105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Click to add text</a:t>
            </a:r>
          </a:p>
        </p:txBody>
      </p:sp>
      <p:sp>
        <p:nvSpPr>
          <p:cNvPr id="26" name="Text Placeholder 23"/>
          <p:cNvSpPr>
            <a:spLocks noGrp="1"/>
          </p:cNvSpPr>
          <p:nvPr>
            <p:ph type="body" sz="quarter" idx="33"/>
          </p:nvPr>
        </p:nvSpPr>
        <p:spPr>
          <a:xfrm>
            <a:off x="8216497" y="2747699"/>
            <a:ext cx="2835011" cy="131223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rgbClr val="32323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7" name="Content Placeholder 2"/>
          <p:cNvSpPr>
            <a:spLocks noGrp="1"/>
          </p:cNvSpPr>
          <p:nvPr>
            <p:ph idx="34" hasCustomPrompt="1"/>
          </p:nvPr>
        </p:nvSpPr>
        <p:spPr>
          <a:xfrm>
            <a:off x="8216705" y="4494905"/>
            <a:ext cx="2835011" cy="44726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350">
                <a:solidFill>
                  <a:srgbClr val="454545"/>
                </a:solidFill>
                <a:latin typeface="+mj-lt"/>
              </a:defRPr>
            </a:lvl2pPr>
            <a:lvl3pPr>
              <a:defRPr sz="1200">
                <a:solidFill>
                  <a:srgbClr val="454545"/>
                </a:solidFill>
                <a:latin typeface="+mj-lt"/>
              </a:defRPr>
            </a:lvl3pPr>
            <a:lvl4pPr>
              <a:defRPr sz="1050">
                <a:solidFill>
                  <a:srgbClr val="454545"/>
                </a:solidFill>
                <a:latin typeface="+mj-lt"/>
              </a:defRPr>
            </a:lvl4pPr>
            <a:lvl5pPr>
              <a:defRPr sz="105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Click to add text</a:t>
            </a:r>
          </a:p>
        </p:txBody>
      </p:sp>
      <p:sp>
        <p:nvSpPr>
          <p:cNvPr id="29" name="Text Placeholder 23"/>
          <p:cNvSpPr>
            <a:spLocks noGrp="1"/>
          </p:cNvSpPr>
          <p:nvPr>
            <p:ph type="body" sz="quarter" idx="35"/>
          </p:nvPr>
        </p:nvSpPr>
        <p:spPr>
          <a:xfrm>
            <a:off x="8216705" y="5048653"/>
            <a:ext cx="2835011" cy="12600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rgbClr val="32323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1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GB" noProof="0"/>
              <a:t>© Amadeus IT Group and its affiliates and subsidiaries</a:t>
            </a:r>
          </a:p>
        </p:txBody>
      </p:sp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268224" y="296865"/>
            <a:ext cx="11253216" cy="482549"/>
          </a:xfr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268224" y="779413"/>
            <a:ext cx="11228613" cy="3000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cxnSp>
        <p:nvCxnSpPr>
          <p:cNvPr id="20" name="Conector recto 8"/>
          <p:cNvCxnSpPr/>
          <p:nvPr userDrawn="1"/>
        </p:nvCxnSpPr>
        <p:spPr>
          <a:xfrm flipV="1">
            <a:off x="10738778" y="6531509"/>
            <a:ext cx="0" cy="120314"/>
          </a:xfrm>
          <a:prstGeom prst="line">
            <a:avLst/>
          </a:prstGeom>
          <a:ln w="9525" cmpd="sng">
            <a:solidFill>
              <a:srgbClr val="DDDDD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Picture Placeholder 2"/>
          <p:cNvSpPr>
            <a:spLocks noGrp="1"/>
          </p:cNvSpPr>
          <p:nvPr>
            <p:ph type="pic" sz="quarter" idx="19" hasCustomPrompt="1"/>
          </p:nvPr>
        </p:nvSpPr>
        <p:spPr>
          <a:xfrm>
            <a:off x="9970851" y="6398955"/>
            <a:ext cx="630631" cy="385421"/>
          </a:xfrm>
          <a:custGeom>
            <a:avLst/>
            <a:gdLst>
              <a:gd name="connsiteX0" fmla="*/ 0 w 822960"/>
              <a:gd name="connsiteY0" fmla="*/ 0 h 365760"/>
              <a:gd name="connsiteX1" fmla="*/ 822960 w 822960"/>
              <a:gd name="connsiteY1" fmla="*/ 0 h 365760"/>
              <a:gd name="connsiteX2" fmla="*/ 822960 w 822960"/>
              <a:gd name="connsiteY2" fmla="*/ 365760 h 365760"/>
              <a:gd name="connsiteX3" fmla="*/ 0 w 822960"/>
              <a:gd name="connsiteY3" fmla="*/ 365760 h 365760"/>
              <a:gd name="connsiteX4" fmla="*/ 0 w 822960"/>
              <a:gd name="connsiteY4" fmla="*/ 0 h 365760"/>
              <a:gd name="connsiteX0" fmla="*/ 0 w 822960"/>
              <a:gd name="connsiteY0" fmla="*/ 0 h 365760"/>
              <a:gd name="connsiteX1" fmla="*/ 822960 w 822960"/>
              <a:gd name="connsiteY1" fmla="*/ 0 h 365760"/>
              <a:gd name="connsiteX2" fmla="*/ 822960 w 822960"/>
              <a:gd name="connsiteY2" fmla="*/ 365760 h 365760"/>
              <a:gd name="connsiteX3" fmla="*/ 0 w 822960"/>
              <a:gd name="connsiteY3" fmla="*/ 365760 h 365760"/>
              <a:gd name="connsiteX4" fmla="*/ 0 w 822960"/>
              <a:gd name="connsiteY4" fmla="*/ 0 h 365760"/>
              <a:gd name="connsiteX0" fmla="*/ 0 w 822960"/>
              <a:gd name="connsiteY0" fmla="*/ 170364 h 365760"/>
              <a:gd name="connsiteX1" fmla="*/ 822960 w 822960"/>
              <a:gd name="connsiteY1" fmla="*/ 0 h 365760"/>
              <a:gd name="connsiteX2" fmla="*/ 822960 w 822960"/>
              <a:gd name="connsiteY2" fmla="*/ 365760 h 365760"/>
              <a:gd name="connsiteX3" fmla="*/ 0 w 822960"/>
              <a:gd name="connsiteY3" fmla="*/ 365760 h 365760"/>
              <a:gd name="connsiteX4" fmla="*/ 0 w 822960"/>
              <a:gd name="connsiteY4" fmla="*/ 170364 h 365760"/>
              <a:gd name="connsiteX0" fmla="*/ 0 w 822960"/>
              <a:gd name="connsiteY0" fmla="*/ 13908 h 209304"/>
              <a:gd name="connsiteX1" fmla="*/ 809053 w 822960"/>
              <a:gd name="connsiteY1" fmla="*/ 0 h 209304"/>
              <a:gd name="connsiteX2" fmla="*/ 822960 w 822960"/>
              <a:gd name="connsiteY2" fmla="*/ 209304 h 209304"/>
              <a:gd name="connsiteX3" fmla="*/ 0 w 822960"/>
              <a:gd name="connsiteY3" fmla="*/ 209304 h 209304"/>
              <a:gd name="connsiteX4" fmla="*/ 0 w 822960"/>
              <a:gd name="connsiteY4" fmla="*/ 13908 h 209304"/>
              <a:gd name="connsiteX0" fmla="*/ 0 w 822960"/>
              <a:gd name="connsiteY0" fmla="*/ 0 h 195396"/>
              <a:gd name="connsiteX1" fmla="*/ 819483 w 822960"/>
              <a:gd name="connsiteY1" fmla="*/ 3476 h 195396"/>
              <a:gd name="connsiteX2" fmla="*/ 822960 w 822960"/>
              <a:gd name="connsiteY2" fmla="*/ 195396 h 195396"/>
              <a:gd name="connsiteX3" fmla="*/ 0 w 822960"/>
              <a:gd name="connsiteY3" fmla="*/ 195396 h 195396"/>
              <a:gd name="connsiteX4" fmla="*/ 0 w 822960"/>
              <a:gd name="connsiteY4" fmla="*/ 0 h 195396"/>
              <a:gd name="connsiteX0" fmla="*/ 0 w 822960"/>
              <a:gd name="connsiteY0" fmla="*/ 3477 h 198873"/>
              <a:gd name="connsiteX1" fmla="*/ 819483 w 822960"/>
              <a:gd name="connsiteY1" fmla="*/ 0 h 198873"/>
              <a:gd name="connsiteX2" fmla="*/ 822960 w 822960"/>
              <a:gd name="connsiteY2" fmla="*/ 198873 h 198873"/>
              <a:gd name="connsiteX3" fmla="*/ 0 w 822960"/>
              <a:gd name="connsiteY3" fmla="*/ 198873 h 198873"/>
              <a:gd name="connsiteX4" fmla="*/ 0 w 822960"/>
              <a:gd name="connsiteY4" fmla="*/ 3477 h 198873"/>
              <a:gd name="connsiteX0" fmla="*/ 0 w 822960"/>
              <a:gd name="connsiteY0" fmla="*/ 8568 h 203964"/>
              <a:gd name="connsiteX1" fmla="*/ 819483 w 822960"/>
              <a:gd name="connsiteY1" fmla="*/ 5091 h 203964"/>
              <a:gd name="connsiteX2" fmla="*/ 822960 w 822960"/>
              <a:gd name="connsiteY2" fmla="*/ 203964 h 203964"/>
              <a:gd name="connsiteX3" fmla="*/ 0 w 822960"/>
              <a:gd name="connsiteY3" fmla="*/ 203964 h 203964"/>
              <a:gd name="connsiteX4" fmla="*/ 0 w 822960"/>
              <a:gd name="connsiteY4" fmla="*/ 8568 h 203964"/>
              <a:gd name="connsiteX0" fmla="*/ 0 w 822960"/>
              <a:gd name="connsiteY0" fmla="*/ 3477 h 198873"/>
              <a:gd name="connsiteX1" fmla="*/ 819483 w 822960"/>
              <a:gd name="connsiteY1" fmla="*/ 0 h 198873"/>
              <a:gd name="connsiteX2" fmla="*/ 822960 w 822960"/>
              <a:gd name="connsiteY2" fmla="*/ 198873 h 198873"/>
              <a:gd name="connsiteX3" fmla="*/ 0 w 822960"/>
              <a:gd name="connsiteY3" fmla="*/ 198873 h 198873"/>
              <a:gd name="connsiteX4" fmla="*/ 0 w 822960"/>
              <a:gd name="connsiteY4" fmla="*/ 3477 h 198873"/>
              <a:gd name="connsiteX0" fmla="*/ 0 w 822960"/>
              <a:gd name="connsiteY0" fmla="*/ 3477 h 198873"/>
              <a:gd name="connsiteX1" fmla="*/ 819483 w 822960"/>
              <a:gd name="connsiteY1" fmla="*/ 0 h 198873"/>
              <a:gd name="connsiteX2" fmla="*/ 822960 w 822960"/>
              <a:gd name="connsiteY2" fmla="*/ 198873 h 198873"/>
              <a:gd name="connsiteX3" fmla="*/ 0 w 822960"/>
              <a:gd name="connsiteY3" fmla="*/ 198873 h 198873"/>
              <a:gd name="connsiteX4" fmla="*/ 0 w 822960"/>
              <a:gd name="connsiteY4" fmla="*/ 3477 h 198873"/>
              <a:gd name="connsiteX0" fmla="*/ 0 w 822960"/>
              <a:gd name="connsiteY0" fmla="*/ 3477 h 198873"/>
              <a:gd name="connsiteX1" fmla="*/ 819483 w 822960"/>
              <a:gd name="connsiteY1" fmla="*/ 0 h 198873"/>
              <a:gd name="connsiteX2" fmla="*/ 822960 w 822960"/>
              <a:gd name="connsiteY2" fmla="*/ 198873 h 198873"/>
              <a:gd name="connsiteX3" fmla="*/ 0 w 822960"/>
              <a:gd name="connsiteY3" fmla="*/ 198873 h 198873"/>
              <a:gd name="connsiteX4" fmla="*/ 0 w 822960"/>
              <a:gd name="connsiteY4" fmla="*/ 3477 h 198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2960" h="198873">
                <a:moveTo>
                  <a:pt x="0" y="3477"/>
                </a:moveTo>
                <a:lnTo>
                  <a:pt x="819483" y="0"/>
                </a:lnTo>
                <a:lnTo>
                  <a:pt x="822960" y="198873"/>
                </a:lnTo>
                <a:lnTo>
                  <a:pt x="0" y="198873"/>
                </a:lnTo>
                <a:lnTo>
                  <a:pt x="0" y="3477"/>
                </a:lnTo>
                <a:close/>
              </a:path>
            </a:pathLst>
          </a:custGeom>
        </p:spPr>
        <p:txBody>
          <a:bodyPr/>
          <a:lstStyle>
            <a:lvl1pPr marL="0" indent="0" algn="r">
              <a:buNone/>
              <a:defRPr sz="900"/>
            </a:lvl1pPr>
          </a:lstStyle>
          <a:p>
            <a:r>
              <a:rPr lang="en-GB"/>
              <a:t>Co-branding</a:t>
            </a:r>
          </a:p>
        </p:txBody>
      </p:sp>
    </p:spTree>
    <p:extLst>
      <p:ext uri="{BB962C8B-B14F-4D97-AF65-F5344CB8AC3E}">
        <p14:creationId xmlns:p14="http://schemas.microsoft.com/office/powerpoint/2010/main" val="367495305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e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Marcador de texto 31"/>
          <p:cNvSpPr>
            <a:spLocks noGrp="1"/>
          </p:cNvSpPr>
          <p:nvPr>
            <p:ph type="body" sz="quarter" idx="10" hasCustomPrompt="1"/>
          </p:nvPr>
        </p:nvSpPr>
        <p:spPr>
          <a:xfrm>
            <a:off x="3940081" y="2207676"/>
            <a:ext cx="3713163" cy="998708"/>
          </a:xfrm>
          <a:prstGeom prst="rect">
            <a:avLst/>
          </a:prstGeom>
          <a:solidFill>
            <a:schemeClr val="bg1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33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GB" noProof="0"/>
              <a:t>Title </a:t>
            </a:r>
          </a:p>
        </p:txBody>
      </p:sp>
      <p:sp>
        <p:nvSpPr>
          <p:cNvPr id="18" name="Content Placeholder 2"/>
          <p:cNvSpPr>
            <a:spLocks noGrp="1"/>
          </p:cNvSpPr>
          <p:nvPr>
            <p:ph idx="24" hasCustomPrompt="1"/>
          </p:nvPr>
        </p:nvSpPr>
        <p:spPr>
          <a:xfrm>
            <a:off x="8704890" y="4175599"/>
            <a:ext cx="2963793" cy="44726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aseline="0">
                <a:solidFill>
                  <a:schemeClr val="tx2"/>
                </a:solidFill>
                <a:latin typeface="+mj-lt"/>
              </a:defRPr>
            </a:lvl1pPr>
            <a:lvl2pPr marL="342875" indent="0">
              <a:buNone/>
              <a:defRPr sz="1350">
                <a:solidFill>
                  <a:srgbClr val="454545"/>
                </a:solidFill>
                <a:latin typeface="+mj-lt"/>
              </a:defRPr>
            </a:lvl2pPr>
            <a:lvl3pPr>
              <a:defRPr sz="1200">
                <a:solidFill>
                  <a:srgbClr val="454545"/>
                </a:solidFill>
                <a:latin typeface="+mj-lt"/>
              </a:defRPr>
            </a:lvl3pPr>
            <a:lvl4pPr>
              <a:defRPr sz="1050">
                <a:solidFill>
                  <a:srgbClr val="454545"/>
                </a:solidFill>
                <a:latin typeface="+mj-lt"/>
              </a:defRPr>
            </a:lvl4pPr>
            <a:lvl5pPr>
              <a:defRPr sz="105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Edit text style</a:t>
            </a:r>
          </a:p>
        </p:txBody>
      </p:sp>
      <p:sp>
        <p:nvSpPr>
          <p:cNvPr id="21" name="Text Placeholder 23"/>
          <p:cNvSpPr>
            <a:spLocks noGrp="1"/>
          </p:cNvSpPr>
          <p:nvPr>
            <p:ph type="body" sz="quarter" idx="25"/>
          </p:nvPr>
        </p:nvSpPr>
        <p:spPr>
          <a:xfrm>
            <a:off x="8702635" y="4697061"/>
            <a:ext cx="2994075" cy="161166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rgbClr val="32323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2" name="Content Placeholder 2"/>
          <p:cNvSpPr>
            <a:spLocks noGrp="1"/>
          </p:cNvSpPr>
          <p:nvPr>
            <p:ph idx="26" hasCustomPrompt="1"/>
          </p:nvPr>
        </p:nvSpPr>
        <p:spPr>
          <a:xfrm>
            <a:off x="4459199" y="4228531"/>
            <a:ext cx="2991827" cy="44726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aseline="0">
                <a:solidFill>
                  <a:schemeClr val="tx2"/>
                </a:solidFill>
                <a:latin typeface="+mj-lt"/>
              </a:defRPr>
            </a:lvl1pPr>
            <a:lvl2pPr marL="342875" indent="0">
              <a:buNone/>
              <a:defRPr sz="1350">
                <a:solidFill>
                  <a:srgbClr val="454545"/>
                </a:solidFill>
                <a:latin typeface="+mj-lt"/>
              </a:defRPr>
            </a:lvl2pPr>
            <a:lvl3pPr>
              <a:defRPr sz="1200">
                <a:solidFill>
                  <a:srgbClr val="454545"/>
                </a:solidFill>
                <a:latin typeface="+mj-lt"/>
              </a:defRPr>
            </a:lvl3pPr>
            <a:lvl4pPr>
              <a:defRPr sz="1050">
                <a:solidFill>
                  <a:srgbClr val="454545"/>
                </a:solidFill>
                <a:latin typeface="+mj-lt"/>
              </a:defRPr>
            </a:lvl4pPr>
            <a:lvl5pPr>
              <a:defRPr sz="105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Edit text style</a:t>
            </a:r>
          </a:p>
        </p:txBody>
      </p:sp>
      <p:sp>
        <p:nvSpPr>
          <p:cNvPr id="23" name="Text Placeholder 23"/>
          <p:cNvSpPr>
            <a:spLocks noGrp="1"/>
          </p:cNvSpPr>
          <p:nvPr>
            <p:ph type="body" sz="quarter" idx="27"/>
          </p:nvPr>
        </p:nvSpPr>
        <p:spPr>
          <a:xfrm>
            <a:off x="4456951" y="4749993"/>
            <a:ext cx="2994075" cy="155873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rgbClr val="32323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4" name="Content Placeholder 2"/>
          <p:cNvSpPr>
            <a:spLocks noGrp="1"/>
          </p:cNvSpPr>
          <p:nvPr>
            <p:ph idx="28" hasCustomPrompt="1"/>
          </p:nvPr>
        </p:nvSpPr>
        <p:spPr>
          <a:xfrm>
            <a:off x="320948" y="4228531"/>
            <a:ext cx="2991827" cy="44726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aseline="0">
                <a:solidFill>
                  <a:schemeClr val="tx2"/>
                </a:solidFill>
                <a:latin typeface="+mj-lt"/>
              </a:defRPr>
            </a:lvl1pPr>
            <a:lvl2pPr marL="342875" indent="0">
              <a:buNone/>
              <a:defRPr sz="1350">
                <a:solidFill>
                  <a:srgbClr val="454545"/>
                </a:solidFill>
                <a:latin typeface="+mj-lt"/>
              </a:defRPr>
            </a:lvl2pPr>
            <a:lvl3pPr>
              <a:defRPr sz="1200">
                <a:solidFill>
                  <a:srgbClr val="454545"/>
                </a:solidFill>
                <a:latin typeface="+mj-lt"/>
              </a:defRPr>
            </a:lvl3pPr>
            <a:lvl4pPr>
              <a:defRPr sz="1050">
                <a:solidFill>
                  <a:srgbClr val="454545"/>
                </a:solidFill>
                <a:latin typeface="+mj-lt"/>
              </a:defRPr>
            </a:lvl4pPr>
            <a:lvl5pPr>
              <a:defRPr sz="105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Edit text style</a:t>
            </a:r>
          </a:p>
        </p:txBody>
      </p:sp>
      <p:sp>
        <p:nvSpPr>
          <p:cNvPr id="25" name="Text Placeholder 23"/>
          <p:cNvSpPr>
            <a:spLocks noGrp="1"/>
          </p:cNvSpPr>
          <p:nvPr>
            <p:ph type="body" sz="quarter" idx="29"/>
          </p:nvPr>
        </p:nvSpPr>
        <p:spPr>
          <a:xfrm>
            <a:off x="318700" y="4749993"/>
            <a:ext cx="2994075" cy="155873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rgbClr val="32323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9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GB" noProof="0"/>
              <a:t>© Amadeus IT Group and its affiliates and subsidiaries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268224" y="296865"/>
            <a:ext cx="11253216" cy="482549"/>
          </a:xfr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19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268224" y="779413"/>
            <a:ext cx="11228613" cy="3000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3" name="Marcador de número de diapositiva 32"/>
          <p:cNvSpPr>
            <a:spLocks noGrp="1"/>
          </p:cNvSpPr>
          <p:nvPr>
            <p:ph type="sldNum" sz="quarter" idx="17"/>
          </p:nvPr>
        </p:nvSpPr>
        <p:spPr>
          <a:xfrm>
            <a:off x="11776959" y="6519612"/>
            <a:ext cx="248264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noProof="0" smtClean="0"/>
              <a:pPr/>
              <a:t>‹#›</a:t>
            </a:fld>
            <a:endParaRPr lang="en-GB" noProof="0"/>
          </a:p>
        </p:txBody>
      </p:sp>
      <p:cxnSp>
        <p:nvCxnSpPr>
          <p:cNvPr id="20" name="Conector recto 8"/>
          <p:cNvCxnSpPr/>
          <p:nvPr userDrawn="1"/>
        </p:nvCxnSpPr>
        <p:spPr>
          <a:xfrm flipV="1">
            <a:off x="10738778" y="6531509"/>
            <a:ext cx="0" cy="120314"/>
          </a:xfrm>
          <a:prstGeom prst="line">
            <a:avLst/>
          </a:prstGeom>
          <a:ln w="9525" cmpd="sng">
            <a:solidFill>
              <a:srgbClr val="DDDDD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Picture Placeholder 2"/>
          <p:cNvSpPr>
            <a:spLocks noGrp="1"/>
          </p:cNvSpPr>
          <p:nvPr>
            <p:ph type="pic" sz="quarter" idx="19" hasCustomPrompt="1"/>
          </p:nvPr>
        </p:nvSpPr>
        <p:spPr>
          <a:xfrm>
            <a:off x="9970851" y="6398955"/>
            <a:ext cx="630631" cy="385421"/>
          </a:xfrm>
          <a:custGeom>
            <a:avLst/>
            <a:gdLst>
              <a:gd name="connsiteX0" fmla="*/ 0 w 822960"/>
              <a:gd name="connsiteY0" fmla="*/ 0 h 365760"/>
              <a:gd name="connsiteX1" fmla="*/ 822960 w 822960"/>
              <a:gd name="connsiteY1" fmla="*/ 0 h 365760"/>
              <a:gd name="connsiteX2" fmla="*/ 822960 w 822960"/>
              <a:gd name="connsiteY2" fmla="*/ 365760 h 365760"/>
              <a:gd name="connsiteX3" fmla="*/ 0 w 822960"/>
              <a:gd name="connsiteY3" fmla="*/ 365760 h 365760"/>
              <a:gd name="connsiteX4" fmla="*/ 0 w 822960"/>
              <a:gd name="connsiteY4" fmla="*/ 0 h 365760"/>
              <a:gd name="connsiteX0" fmla="*/ 0 w 822960"/>
              <a:gd name="connsiteY0" fmla="*/ 0 h 365760"/>
              <a:gd name="connsiteX1" fmla="*/ 822960 w 822960"/>
              <a:gd name="connsiteY1" fmla="*/ 0 h 365760"/>
              <a:gd name="connsiteX2" fmla="*/ 822960 w 822960"/>
              <a:gd name="connsiteY2" fmla="*/ 365760 h 365760"/>
              <a:gd name="connsiteX3" fmla="*/ 0 w 822960"/>
              <a:gd name="connsiteY3" fmla="*/ 365760 h 365760"/>
              <a:gd name="connsiteX4" fmla="*/ 0 w 822960"/>
              <a:gd name="connsiteY4" fmla="*/ 0 h 365760"/>
              <a:gd name="connsiteX0" fmla="*/ 0 w 822960"/>
              <a:gd name="connsiteY0" fmla="*/ 170364 h 365760"/>
              <a:gd name="connsiteX1" fmla="*/ 822960 w 822960"/>
              <a:gd name="connsiteY1" fmla="*/ 0 h 365760"/>
              <a:gd name="connsiteX2" fmla="*/ 822960 w 822960"/>
              <a:gd name="connsiteY2" fmla="*/ 365760 h 365760"/>
              <a:gd name="connsiteX3" fmla="*/ 0 w 822960"/>
              <a:gd name="connsiteY3" fmla="*/ 365760 h 365760"/>
              <a:gd name="connsiteX4" fmla="*/ 0 w 822960"/>
              <a:gd name="connsiteY4" fmla="*/ 170364 h 365760"/>
              <a:gd name="connsiteX0" fmla="*/ 0 w 822960"/>
              <a:gd name="connsiteY0" fmla="*/ 13908 h 209304"/>
              <a:gd name="connsiteX1" fmla="*/ 809053 w 822960"/>
              <a:gd name="connsiteY1" fmla="*/ 0 h 209304"/>
              <a:gd name="connsiteX2" fmla="*/ 822960 w 822960"/>
              <a:gd name="connsiteY2" fmla="*/ 209304 h 209304"/>
              <a:gd name="connsiteX3" fmla="*/ 0 w 822960"/>
              <a:gd name="connsiteY3" fmla="*/ 209304 h 209304"/>
              <a:gd name="connsiteX4" fmla="*/ 0 w 822960"/>
              <a:gd name="connsiteY4" fmla="*/ 13908 h 209304"/>
              <a:gd name="connsiteX0" fmla="*/ 0 w 822960"/>
              <a:gd name="connsiteY0" fmla="*/ 0 h 195396"/>
              <a:gd name="connsiteX1" fmla="*/ 819483 w 822960"/>
              <a:gd name="connsiteY1" fmla="*/ 3476 h 195396"/>
              <a:gd name="connsiteX2" fmla="*/ 822960 w 822960"/>
              <a:gd name="connsiteY2" fmla="*/ 195396 h 195396"/>
              <a:gd name="connsiteX3" fmla="*/ 0 w 822960"/>
              <a:gd name="connsiteY3" fmla="*/ 195396 h 195396"/>
              <a:gd name="connsiteX4" fmla="*/ 0 w 822960"/>
              <a:gd name="connsiteY4" fmla="*/ 0 h 195396"/>
              <a:gd name="connsiteX0" fmla="*/ 0 w 822960"/>
              <a:gd name="connsiteY0" fmla="*/ 3477 h 198873"/>
              <a:gd name="connsiteX1" fmla="*/ 819483 w 822960"/>
              <a:gd name="connsiteY1" fmla="*/ 0 h 198873"/>
              <a:gd name="connsiteX2" fmla="*/ 822960 w 822960"/>
              <a:gd name="connsiteY2" fmla="*/ 198873 h 198873"/>
              <a:gd name="connsiteX3" fmla="*/ 0 w 822960"/>
              <a:gd name="connsiteY3" fmla="*/ 198873 h 198873"/>
              <a:gd name="connsiteX4" fmla="*/ 0 w 822960"/>
              <a:gd name="connsiteY4" fmla="*/ 3477 h 198873"/>
              <a:gd name="connsiteX0" fmla="*/ 0 w 822960"/>
              <a:gd name="connsiteY0" fmla="*/ 8568 h 203964"/>
              <a:gd name="connsiteX1" fmla="*/ 819483 w 822960"/>
              <a:gd name="connsiteY1" fmla="*/ 5091 h 203964"/>
              <a:gd name="connsiteX2" fmla="*/ 822960 w 822960"/>
              <a:gd name="connsiteY2" fmla="*/ 203964 h 203964"/>
              <a:gd name="connsiteX3" fmla="*/ 0 w 822960"/>
              <a:gd name="connsiteY3" fmla="*/ 203964 h 203964"/>
              <a:gd name="connsiteX4" fmla="*/ 0 w 822960"/>
              <a:gd name="connsiteY4" fmla="*/ 8568 h 203964"/>
              <a:gd name="connsiteX0" fmla="*/ 0 w 822960"/>
              <a:gd name="connsiteY0" fmla="*/ 3477 h 198873"/>
              <a:gd name="connsiteX1" fmla="*/ 819483 w 822960"/>
              <a:gd name="connsiteY1" fmla="*/ 0 h 198873"/>
              <a:gd name="connsiteX2" fmla="*/ 822960 w 822960"/>
              <a:gd name="connsiteY2" fmla="*/ 198873 h 198873"/>
              <a:gd name="connsiteX3" fmla="*/ 0 w 822960"/>
              <a:gd name="connsiteY3" fmla="*/ 198873 h 198873"/>
              <a:gd name="connsiteX4" fmla="*/ 0 w 822960"/>
              <a:gd name="connsiteY4" fmla="*/ 3477 h 198873"/>
              <a:gd name="connsiteX0" fmla="*/ 0 w 822960"/>
              <a:gd name="connsiteY0" fmla="*/ 3477 h 198873"/>
              <a:gd name="connsiteX1" fmla="*/ 819483 w 822960"/>
              <a:gd name="connsiteY1" fmla="*/ 0 h 198873"/>
              <a:gd name="connsiteX2" fmla="*/ 822960 w 822960"/>
              <a:gd name="connsiteY2" fmla="*/ 198873 h 198873"/>
              <a:gd name="connsiteX3" fmla="*/ 0 w 822960"/>
              <a:gd name="connsiteY3" fmla="*/ 198873 h 198873"/>
              <a:gd name="connsiteX4" fmla="*/ 0 w 822960"/>
              <a:gd name="connsiteY4" fmla="*/ 3477 h 198873"/>
              <a:gd name="connsiteX0" fmla="*/ 0 w 822960"/>
              <a:gd name="connsiteY0" fmla="*/ 3477 h 198873"/>
              <a:gd name="connsiteX1" fmla="*/ 819483 w 822960"/>
              <a:gd name="connsiteY1" fmla="*/ 0 h 198873"/>
              <a:gd name="connsiteX2" fmla="*/ 822960 w 822960"/>
              <a:gd name="connsiteY2" fmla="*/ 198873 h 198873"/>
              <a:gd name="connsiteX3" fmla="*/ 0 w 822960"/>
              <a:gd name="connsiteY3" fmla="*/ 198873 h 198873"/>
              <a:gd name="connsiteX4" fmla="*/ 0 w 822960"/>
              <a:gd name="connsiteY4" fmla="*/ 3477 h 198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2960" h="198873">
                <a:moveTo>
                  <a:pt x="0" y="3477"/>
                </a:moveTo>
                <a:lnTo>
                  <a:pt x="819483" y="0"/>
                </a:lnTo>
                <a:lnTo>
                  <a:pt x="822960" y="198873"/>
                </a:lnTo>
                <a:lnTo>
                  <a:pt x="0" y="198873"/>
                </a:lnTo>
                <a:lnTo>
                  <a:pt x="0" y="3477"/>
                </a:lnTo>
                <a:close/>
              </a:path>
            </a:pathLst>
          </a:custGeom>
        </p:spPr>
        <p:txBody>
          <a:bodyPr/>
          <a:lstStyle>
            <a:lvl1pPr marL="0" indent="0" algn="r">
              <a:buNone/>
              <a:defRPr sz="900"/>
            </a:lvl1pPr>
          </a:lstStyle>
          <a:p>
            <a:r>
              <a:rPr lang="en-GB"/>
              <a:t>Co-branding</a:t>
            </a:r>
          </a:p>
        </p:txBody>
      </p:sp>
    </p:spTree>
    <p:extLst>
      <p:ext uri="{BB962C8B-B14F-4D97-AF65-F5344CB8AC3E}">
        <p14:creationId xmlns:p14="http://schemas.microsoft.com/office/powerpoint/2010/main" val="19640998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7627FB-D816-4EA7-98E3-793F2D9BC93A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GB" noProof="0"/>
              <a:t>© Amadeus IT Group and its affiliates and subsidiaries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68224" y="296865"/>
            <a:ext cx="11253216" cy="482549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10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268224" y="795425"/>
            <a:ext cx="11228613" cy="46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cxnSp>
        <p:nvCxnSpPr>
          <p:cNvPr id="11" name="Conector recto 8"/>
          <p:cNvCxnSpPr/>
          <p:nvPr userDrawn="1"/>
        </p:nvCxnSpPr>
        <p:spPr>
          <a:xfrm flipV="1">
            <a:off x="10738778" y="6531509"/>
            <a:ext cx="0" cy="120314"/>
          </a:xfrm>
          <a:prstGeom prst="line">
            <a:avLst/>
          </a:prstGeom>
          <a:ln w="9525" cmpd="sng">
            <a:solidFill>
              <a:srgbClr val="DDDDD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Picture Placeholder 2"/>
          <p:cNvSpPr>
            <a:spLocks noGrp="1"/>
          </p:cNvSpPr>
          <p:nvPr>
            <p:ph type="pic" sz="quarter" idx="19" hasCustomPrompt="1"/>
          </p:nvPr>
        </p:nvSpPr>
        <p:spPr>
          <a:xfrm>
            <a:off x="9970851" y="6398955"/>
            <a:ext cx="630631" cy="385421"/>
          </a:xfrm>
          <a:custGeom>
            <a:avLst/>
            <a:gdLst>
              <a:gd name="connsiteX0" fmla="*/ 0 w 822960"/>
              <a:gd name="connsiteY0" fmla="*/ 0 h 365760"/>
              <a:gd name="connsiteX1" fmla="*/ 822960 w 822960"/>
              <a:gd name="connsiteY1" fmla="*/ 0 h 365760"/>
              <a:gd name="connsiteX2" fmla="*/ 822960 w 822960"/>
              <a:gd name="connsiteY2" fmla="*/ 365760 h 365760"/>
              <a:gd name="connsiteX3" fmla="*/ 0 w 822960"/>
              <a:gd name="connsiteY3" fmla="*/ 365760 h 365760"/>
              <a:gd name="connsiteX4" fmla="*/ 0 w 822960"/>
              <a:gd name="connsiteY4" fmla="*/ 0 h 365760"/>
              <a:gd name="connsiteX0" fmla="*/ 0 w 822960"/>
              <a:gd name="connsiteY0" fmla="*/ 0 h 365760"/>
              <a:gd name="connsiteX1" fmla="*/ 822960 w 822960"/>
              <a:gd name="connsiteY1" fmla="*/ 0 h 365760"/>
              <a:gd name="connsiteX2" fmla="*/ 822960 w 822960"/>
              <a:gd name="connsiteY2" fmla="*/ 365760 h 365760"/>
              <a:gd name="connsiteX3" fmla="*/ 0 w 822960"/>
              <a:gd name="connsiteY3" fmla="*/ 365760 h 365760"/>
              <a:gd name="connsiteX4" fmla="*/ 0 w 822960"/>
              <a:gd name="connsiteY4" fmla="*/ 0 h 365760"/>
              <a:gd name="connsiteX0" fmla="*/ 0 w 822960"/>
              <a:gd name="connsiteY0" fmla="*/ 170364 h 365760"/>
              <a:gd name="connsiteX1" fmla="*/ 822960 w 822960"/>
              <a:gd name="connsiteY1" fmla="*/ 0 h 365760"/>
              <a:gd name="connsiteX2" fmla="*/ 822960 w 822960"/>
              <a:gd name="connsiteY2" fmla="*/ 365760 h 365760"/>
              <a:gd name="connsiteX3" fmla="*/ 0 w 822960"/>
              <a:gd name="connsiteY3" fmla="*/ 365760 h 365760"/>
              <a:gd name="connsiteX4" fmla="*/ 0 w 822960"/>
              <a:gd name="connsiteY4" fmla="*/ 170364 h 365760"/>
              <a:gd name="connsiteX0" fmla="*/ 0 w 822960"/>
              <a:gd name="connsiteY0" fmla="*/ 13908 h 209304"/>
              <a:gd name="connsiteX1" fmla="*/ 809053 w 822960"/>
              <a:gd name="connsiteY1" fmla="*/ 0 h 209304"/>
              <a:gd name="connsiteX2" fmla="*/ 822960 w 822960"/>
              <a:gd name="connsiteY2" fmla="*/ 209304 h 209304"/>
              <a:gd name="connsiteX3" fmla="*/ 0 w 822960"/>
              <a:gd name="connsiteY3" fmla="*/ 209304 h 209304"/>
              <a:gd name="connsiteX4" fmla="*/ 0 w 822960"/>
              <a:gd name="connsiteY4" fmla="*/ 13908 h 209304"/>
              <a:gd name="connsiteX0" fmla="*/ 0 w 822960"/>
              <a:gd name="connsiteY0" fmla="*/ 0 h 195396"/>
              <a:gd name="connsiteX1" fmla="*/ 819483 w 822960"/>
              <a:gd name="connsiteY1" fmla="*/ 3476 h 195396"/>
              <a:gd name="connsiteX2" fmla="*/ 822960 w 822960"/>
              <a:gd name="connsiteY2" fmla="*/ 195396 h 195396"/>
              <a:gd name="connsiteX3" fmla="*/ 0 w 822960"/>
              <a:gd name="connsiteY3" fmla="*/ 195396 h 195396"/>
              <a:gd name="connsiteX4" fmla="*/ 0 w 822960"/>
              <a:gd name="connsiteY4" fmla="*/ 0 h 195396"/>
              <a:gd name="connsiteX0" fmla="*/ 0 w 822960"/>
              <a:gd name="connsiteY0" fmla="*/ 3477 h 198873"/>
              <a:gd name="connsiteX1" fmla="*/ 819483 w 822960"/>
              <a:gd name="connsiteY1" fmla="*/ 0 h 198873"/>
              <a:gd name="connsiteX2" fmla="*/ 822960 w 822960"/>
              <a:gd name="connsiteY2" fmla="*/ 198873 h 198873"/>
              <a:gd name="connsiteX3" fmla="*/ 0 w 822960"/>
              <a:gd name="connsiteY3" fmla="*/ 198873 h 198873"/>
              <a:gd name="connsiteX4" fmla="*/ 0 w 822960"/>
              <a:gd name="connsiteY4" fmla="*/ 3477 h 198873"/>
              <a:gd name="connsiteX0" fmla="*/ 0 w 822960"/>
              <a:gd name="connsiteY0" fmla="*/ 8568 h 203964"/>
              <a:gd name="connsiteX1" fmla="*/ 819483 w 822960"/>
              <a:gd name="connsiteY1" fmla="*/ 5091 h 203964"/>
              <a:gd name="connsiteX2" fmla="*/ 822960 w 822960"/>
              <a:gd name="connsiteY2" fmla="*/ 203964 h 203964"/>
              <a:gd name="connsiteX3" fmla="*/ 0 w 822960"/>
              <a:gd name="connsiteY3" fmla="*/ 203964 h 203964"/>
              <a:gd name="connsiteX4" fmla="*/ 0 w 822960"/>
              <a:gd name="connsiteY4" fmla="*/ 8568 h 203964"/>
              <a:gd name="connsiteX0" fmla="*/ 0 w 822960"/>
              <a:gd name="connsiteY0" fmla="*/ 3477 h 198873"/>
              <a:gd name="connsiteX1" fmla="*/ 819483 w 822960"/>
              <a:gd name="connsiteY1" fmla="*/ 0 h 198873"/>
              <a:gd name="connsiteX2" fmla="*/ 822960 w 822960"/>
              <a:gd name="connsiteY2" fmla="*/ 198873 h 198873"/>
              <a:gd name="connsiteX3" fmla="*/ 0 w 822960"/>
              <a:gd name="connsiteY3" fmla="*/ 198873 h 198873"/>
              <a:gd name="connsiteX4" fmla="*/ 0 w 822960"/>
              <a:gd name="connsiteY4" fmla="*/ 3477 h 198873"/>
              <a:gd name="connsiteX0" fmla="*/ 0 w 822960"/>
              <a:gd name="connsiteY0" fmla="*/ 3477 h 198873"/>
              <a:gd name="connsiteX1" fmla="*/ 819483 w 822960"/>
              <a:gd name="connsiteY1" fmla="*/ 0 h 198873"/>
              <a:gd name="connsiteX2" fmla="*/ 822960 w 822960"/>
              <a:gd name="connsiteY2" fmla="*/ 198873 h 198873"/>
              <a:gd name="connsiteX3" fmla="*/ 0 w 822960"/>
              <a:gd name="connsiteY3" fmla="*/ 198873 h 198873"/>
              <a:gd name="connsiteX4" fmla="*/ 0 w 822960"/>
              <a:gd name="connsiteY4" fmla="*/ 3477 h 198873"/>
              <a:gd name="connsiteX0" fmla="*/ 0 w 822960"/>
              <a:gd name="connsiteY0" fmla="*/ 3477 h 198873"/>
              <a:gd name="connsiteX1" fmla="*/ 819483 w 822960"/>
              <a:gd name="connsiteY1" fmla="*/ 0 h 198873"/>
              <a:gd name="connsiteX2" fmla="*/ 822960 w 822960"/>
              <a:gd name="connsiteY2" fmla="*/ 198873 h 198873"/>
              <a:gd name="connsiteX3" fmla="*/ 0 w 822960"/>
              <a:gd name="connsiteY3" fmla="*/ 198873 h 198873"/>
              <a:gd name="connsiteX4" fmla="*/ 0 w 822960"/>
              <a:gd name="connsiteY4" fmla="*/ 3477 h 198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2960" h="198873">
                <a:moveTo>
                  <a:pt x="0" y="3477"/>
                </a:moveTo>
                <a:lnTo>
                  <a:pt x="819483" y="0"/>
                </a:lnTo>
                <a:lnTo>
                  <a:pt x="822960" y="198873"/>
                </a:lnTo>
                <a:lnTo>
                  <a:pt x="0" y="198873"/>
                </a:lnTo>
                <a:lnTo>
                  <a:pt x="0" y="3477"/>
                </a:lnTo>
                <a:close/>
              </a:path>
            </a:pathLst>
          </a:custGeom>
        </p:spPr>
        <p:txBody>
          <a:bodyPr/>
          <a:lstStyle>
            <a:lvl1pPr marL="0" indent="0" algn="r">
              <a:buNone/>
              <a:defRPr sz="900"/>
            </a:lvl1pPr>
          </a:lstStyle>
          <a:p>
            <a:r>
              <a:rPr lang="en-GB"/>
              <a:t>Co-branding</a:t>
            </a:r>
          </a:p>
        </p:txBody>
      </p:sp>
    </p:spTree>
    <p:extLst>
      <p:ext uri="{BB962C8B-B14F-4D97-AF65-F5344CB8AC3E}">
        <p14:creationId xmlns:p14="http://schemas.microsoft.com/office/powerpoint/2010/main" val="184871667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 list slide 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Content Placeholder 2"/>
          <p:cNvSpPr>
            <a:spLocks noGrp="1"/>
          </p:cNvSpPr>
          <p:nvPr>
            <p:ph idx="1" hasCustomPrompt="1"/>
          </p:nvPr>
        </p:nvSpPr>
        <p:spPr>
          <a:xfrm>
            <a:off x="584235" y="3788112"/>
            <a:ext cx="2688372" cy="44726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400" baseline="0">
                <a:solidFill>
                  <a:schemeClr val="tx2"/>
                </a:solidFill>
                <a:latin typeface="+mj-lt"/>
              </a:defRPr>
            </a:lvl1pPr>
            <a:lvl2pPr marL="342875" indent="0">
              <a:buNone/>
              <a:defRPr sz="1350">
                <a:solidFill>
                  <a:srgbClr val="454545"/>
                </a:solidFill>
                <a:latin typeface="+mj-lt"/>
              </a:defRPr>
            </a:lvl2pPr>
            <a:lvl3pPr>
              <a:defRPr sz="1200">
                <a:solidFill>
                  <a:srgbClr val="454545"/>
                </a:solidFill>
                <a:latin typeface="+mj-lt"/>
              </a:defRPr>
            </a:lvl3pPr>
            <a:lvl4pPr>
              <a:defRPr sz="1050">
                <a:solidFill>
                  <a:srgbClr val="454545"/>
                </a:solidFill>
                <a:latin typeface="+mj-lt"/>
              </a:defRPr>
            </a:lvl4pPr>
            <a:lvl5pPr>
              <a:defRPr sz="105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Edit text style</a:t>
            </a:r>
          </a:p>
        </p:txBody>
      </p:sp>
      <p:sp>
        <p:nvSpPr>
          <p:cNvPr id="28" name="Text Placeholder 23"/>
          <p:cNvSpPr>
            <a:spLocks noGrp="1"/>
          </p:cNvSpPr>
          <p:nvPr>
            <p:ph type="body" sz="quarter" idx="21"/>
          </p:nvPr>
        </p:nvSpPr>
        <p:spPr>
          <a:xfrm>
            <a:off x="584027" y="4589189"/>
            <a:ext cx="2688564" cy="14120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rgbClr val="32323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9" name="Marcador de texto 4"/>
          <p:cNvSpPr>
            <a:spLocks noGrp="1"/>
          </p:cNvSpPr>
          <p:nvPr>
            <p:ph type="body" sz="quarter" idx="36" hasCustomPrompt="1"/>
          </p:nvPr>
        </p:nvSpPr>
        <p:spPr>
          <a:xfrm>
            <a:off x="1307634" y="2847398"/>
            <a:ext cx="1255923" cy="973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450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/>
              <a:t>1</a:t>
            </a:r>
          </a:p>
        </p:txBody>
      </p:sp>
      <p:sp>
        <p:nvSpPr>
          <p:cNvPr id="30" name="Content Placeholder 2"/>
          <p:cNvSpPr>
            <a:spLocks noGrp="1"/>
          </p:cNvSpPr>
          <p:nvPr>
            <p:ph idx="37" hasCustomPrompt="1"/>
          </p:nvPr>
        </p:nvSpPr>
        <p:spPr>
          <a:xfrm>
            <a:off x="3409175" y="3788112"/>
            <a:ext cx="2688372" cy="44726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400" baseline="0">
                <a:solidFill>
                  <a:schemeClr val="tx2"/>
                </a:solidFill>
                <a:latin typeface="+mj-lt"/>
              </a:defRPr>
            </a:lvl1pPr>
            <a:lvl2pPr marL="342875" indent="0">
              <a:buNone/>
              <a:defRPr sz="1350">
                <a:solidFill>
                  <a:srgbClr val="454545"/>
                </a:solidFill>
                <a:latin typeface="+mj-lt"/>
              </a:defRPr>
            </a:lvl2pPr>
            <a:lvl3pPr>
              <a:defRPr sz="1200">
                <a:solidFill>
                  <a:srgbClr val="454545"/>
                </a:solidFill>
                <a:latin typeface="+mj-lt"/>
              </a:defRPr>
            </a:lvl3pPr>
            <a:lvl4pPr>
              <a:defRPr sz="1050">
                <a:solidFill>
                  <a:srgbClr val="454545"/>
                </a:solidFill>
                <a:latin typeface="+mj-lt"/>
              </a:defRPr>
            </a:lvl4pPr>
            <a:lvl5pPr>
              <a:defRPr sz="105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Edit text style</a:t>
            </a:r>
          </a:p>
        </p:txBody>
      </p:sp>
      <p:sp>
        <p:nvSpPr>
          <p:cNvPr id="31" name="Text Placeholder 23"/>
          <p:cNvSpPr>
            <a:spLocks noGrp="1"/>
          </p:cNvSpPr>
          <p:nvPr>
            <p:ph type="body" sz="quarter" idx="38"/>
          </p:nvPr>
        </p:nvSpPr>
        <p:spPr>
          <a:xfrm>
            <a:off x="3408967" y="4589189"/>
            <a:ext cx="2688564" cy="14120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rgbClr val="32323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2" name="Marcador de texto 4"/>
          <p:cNvSpPr>
            <a:spLocks noGrp="1"/>
          </p:cNvSpPr>
          <p:nvPr>
            <p:ph type="body" sz="quarter" idx="39" hasCustomPrompt="1"/>
          </p:nvPr>
        </p:nvSpPr>
        <p:spPr>
          <a:xfrm>
            <a:off x="4117730" y="2847398"/>
            <a:ext cx="1271279" cy="973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450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/>
              <a:t>2</a:t>
            </a:r>
          </a:p>
        </p:txBody>
      </p:sp>
      <p:sp>
        <p:nvSpPr>
          <p:cNvPr id="33" name="Content Placeholder 2"/>
          <p:cNvSpPr>
            <a:spLocks noGrp="1"/>
          </p:cNvSpPr>
          <p:nvPr>
            <p:ph idx="40" hasCustomPrompt="1"/>
          </p:nvPr>
        </p:nvSpPr>
        <p:spPr>
          <a:xfrm>
            <a:off x="6201823" y="3788112"/>
            <a:ext cx="2688372" cy="44726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400" baseline="0">
                <a:solidFill>
                  <a:schemeClr val="tx2"/>
                </a:solidFill>
                <a:latin typeface="+mj-lt"/>
              </a:defRPr>
            </a:lvl1pPr>
            <a:lvl2pPr marL="342875" indent="0">
              <a:buNone/>
              <a:defRPr sz="1350">
                <a:solidFill>
                  <a:srgbClr val="454545"/>
                </a:solidFill>
                <a:latin typeface="+mj-lt"/>
              </a:defRPr>
            </a:lvl2pPr>
            <a:lvl3pPr>
              <a:defRPr sz="1200">
                <a:solidFill>
                  <a:srgbClr val="454545"/>
                </a:solidFill>
                <a:latin typeface="+mj-lt"/>
              </a:defRPr>
            </a:lvl3pPr>
            <a:lvl4pPr>
              <a:defRPr sz="1050">
                <a:solidFill>
                  <a:srgbClr val="454545"/>
                </a:solidFill>
                <a:latin typeface="+mj-lt"/>
              </a:defRPr>
            </a:lvl4pPr>
            <a:lvl5pPr>
              <a:defRPr sz="105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Edit text style</a:t>
            </a:r>
          </a:p>
        </p:txBody>
      </p:sp>
      <p:sp>
        <p:nvSpPr>
          <p:cNvPr id="34" name="Text Placeholder 23"/>
          <p:cNvSpPr>
            <a:spLocks noGrp="1"/>
          </p:cNvSpPr>
          <p:nvPr>
            <p:ph type="body" sz="quarter" idx="41"/>
          </p:nvPr>
        </p:nvSpPr>
        <p:spPr>
          <a:xfrm>
            <a:off x="6201611" y="4589189"/>
            <a:ext cx="2688564" cy="14120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rgbClr val="32323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5" name="Marcador de texto 4"/>
          <p:cNvSpPr>
            <a:spLocks noGrp="1"/>
          </p:cNvSpPr>
          <p:nvPr>
            <p:ph type="body" sz="quarter" idx="42" hasCustomPrompt="1"/>
          </p:nvPr>
        </p:nvSpPr>
        <p:spPr>
          <a:xfrm>
            <a:off x="6911748" y="2847398"/>
            <a:ext cx="1271279" cy="973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450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/>
              <a:t>3</a:t>
            </a:r>
          </a:p>
        </p:txBody>
      </p:sp>
      <p:sp>
        <p:nvSpPr>
          <p:cNvPr id="36" name="Content Placeholder 2"/>
          <p:cNvSpPr>
            <a:spLocks noGrp="1"/>
          </p:cNvSpPr>
          <p:nvPr>
            <p:ph idx="43" hasCustomPrompt="1"/>
          </p:nvPr>
        </p:nvSpPr>
        <p:spPr>
          <a:xfrm>
            <a:off x="9026759" y="3788112"/>
            <a:ext cx="2688372" cy="44726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400" baseline="0">
                <a:solidFill>
                  <a:schemeClr val="tx2"/>
                </a:solidFill>
                <a:latin typeface="+mj-lt"/>
              </a:defRPr>
            </a:lvl1pPr>
            <a:lvl2pPr marL="342875" indent="0">
              <a:buNone/>
              <a:defRPr sz="1350">
                <a:solidFill>
                  <a:srgbClr val="454545"/>
                </a:solidFill>
                <a:latin typeface="+mj-lt"/>
              </a:defRPr>
            </a:lvl2pPr>
            <a:lvl3pPr>
              <a:defRPr sz="1200">
                <a:solidFill>
                  <a:srgbClr val="454545"/>
                </a:solidFill>
                <a:latin typeface="+mj-lt"/>
              </a:defRPr>
            </a:lvl3pPr>
            <a:lvl4pPr>
              <a:defRPr sz="1050">
                <a:solidFill>
                  <a:srgbClr val="454545"/>
                </a:solidFill>
                <a:latin typeface="+mj-lt"/>
              </a:defRPr>
            </a:lvl4pPr>
            <a:lvl5pPr>
              <a:defRPr sz="105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Edit text style</a:t>
            </a:r>
          </a:p>
        </p:txBody>
      </p:sp>
      <p:sp>
        <p:nvSpPr>
          <p:cNvPr id="37" name="Text Placeholder 23"/>
          <p:cNvSpPr>
            <a:spLocks noGrp="1"/>
          </p:cNvSpPr>
          <p:nvPr>
            <p:ph type="body" sz="quarter" idx="44"/>
          </p:nvPr>
        </p:nvSpPr>
        <p:spPr>
          <a:xfrm>
            <a:off x="9026551" y="4589189"/>
            <a:ext cx="2688564" cy="14120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rgbClr val="32323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8" name="Marcador de texto 4"/>
          <p:cNvSpPr>
            <a:spLocks noGrp="1"/>
          </p:cNvSpPr>
          <p:nvPr>
            <p:ph type="body" sz="quarter" idx="45" hasCustomPrompt="1"/>
          </p:nvPr>
        </p:nvSpPr>
        <p:spPr>
          <a:xfrm>
            <a:off x="9736687" y="2847398"/>
            <a:ext cx="1271279" cy="973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450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/>
              <a:t>4</a:t>
            </a:r>
          </a:p>
        </p:txBody>
      </p:sp>
      <p:sp>
        <p:nvSpPr>
          <p:cNvPr id="40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GB" noProof="0"/>
              <a:t>© Amadeus IT Group and its affiliates and subsidiaries</a:t>
            </a:r>
          </a:p>
        </p:txBody>
      </p:sp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268224" y="296865"/>
            <a:ext cx="11253216" cy="482549"/>
          </a:xfr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24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268224" y="779413"/>
            <a:ext cx="11228613" cy="3000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8" name="Marcador de número de diapositiva 32"/>
          <p:cNvSpPr>
            <a:spLocks noGrp="1"/>
          </p:cNvSpPr>
          <p:nvPr>
            <p:ph type="sldNum" sz="quarter" idx="17"/>
          </p:nvPr>
        </p:nvSpPr>
        <p:spPr>
          <a:xfrm>
            <a:off x="11776959" y="6519612"/>
            <a:ext cx="248264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noProof="0" smtClean="0"/>
              <a:pPr/>
              <a:t>‹#›</a:t>
            </a:fld>
            <a:endParaRPr lang="en-GB" noProof="0"/>
          </a:p>
        </p:txBody>
      </p:sp>
      <p:cxnSp>
        <p:nvCxnSpPr>
          <p:cNvPr id="21" name="Conector recto 8"/>
          <p:cNvCxnSpPr/>
          <p:nvPr userDrawn="1"/>
        </p:nvCxnSpPr>
        <p:spPr>
          <a:xfrm flipV="1">
            <a:off x="10738778" y="6531509"/>
            <a:ext cx="0" cy="120314"/>
          </a:xfrm>
          <a:prstGeom prst="line">
            <a:avLst/>
          </a:prstGeom>
          <a:ln w="9525" cmpd="sng">
            <a:solidFill>
              <a:srgbClr val="DDDDD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Picture Placeholder 2"/>
          <p:cNvSpPr>
            <a:spLocks noGrp="1"/>
          </p:cNvSpPr>
          <p:nvPr>
            <p:ph type="pic" sz="quarter" idx="19" hasCustomPrompt="1"/>
          </p:nvPr>
        </p:nvSpPr>
        <p:spPr>
          <a:xfrm>
            <a:off x="9970851" y="6398955"/>
            <a:ext cx="630631" cy="385421"/>
          </a:xfrm>
          <a:custGeom>
            <a:avLst/>
            <a:gdLst>
              <a:gd name="connsiteX0" fmla="*/ 0 w 822960"/>
              <a:gd name="connsiteY0" fmla="*/ 0 h 365760"/>
              <a:gd name="connsiteX1" fmla="*/ 822960 w 822960"/>
              <a:gd name="connsiteY1" fmla="*/ 0 h 365760"/>
              <a:gd name="connsiteX2" fmla="*/ 822960 w 822960"/>
              <a:gd name="connsiteY2" fmla="*/ 365760 h 365760"/>
              <a:gd name="connsiteX3" fmla="*/ 0 w 822960"/>
              <a:gd name="connsiteY3" fmla="*/ 365760 h 365760"/>
              <a:gd name="connsiteX4" fmla="*/ 0 w 822960"/>
              <a:gd name="connsiteY4" fmla="*/ 0 h 365760"/>
              <a:gd name="connsiteX0" fmla="*/ 0 w 822960"/>
              <a:gd name="connsiteY0" fmla="*/ 0 h 365760"/>
              <a:gd name="connsiteX1" fmla="*/ 822960 w 822960"/>
              <a:gd name="connsiteY1" fmla="*/ 0 h 365760"/>
              <a:gd name="connsiteX2" fmla="*/ 822960 w 822960"/>
              <a:gd name="connsiteY2" fmla="*/ 365760 h 365760"/>
              <a:gd name="connsiteX3" fmla="*/ 0 w 822960"/>
              <a:gd name="connsiteY3" fmla="*/ 365760 h 365760"/>
              <a:gd name="connsiteX4" fmla="*/ 0 w 822960"/>
              <a:gd name="connsiteY4" fmla="*/ 0 h 365760"/>
              <a:gd name="connsiteX0" fmla="*/ 0 w 822960"/>
              <a:gd name="connsiteY0" fmla="*/ 170364 h 365760"/>
              <a:gd name="connsiteX1" fmla="*/ 822960 w 822960"/>
              <a:gd name="connsiteY1" fmla="*/ 0 h 365760"/>
              <a:gd name="connsiteX2" fmla="*/ 822960 w 822960"/>
              <a:gd name="connsiteY2" fmla="*/ 365760 h 365760"/>
              <a:gd name="connsiteX3" fmla="*/ 0 w 822960"/>
              <a:gd name="connsiteY3" fmla="*/ 365760 h 365760"/>
              <a:gd name="connsiteX4" fmla="*/ 0 w 822960"/>
              <a:gd name="connsiteY4" fmla="*/ 170364 h 365760"/>
              <a:gd name="connsiteX0" fmla="*/ 0 w 822960"/>
              <a:gd name="connsiteY0" fmla="*/ 13908 h 209304"/>
              <a:gd name="connsiteX1" fmla="*/ 809053 w 822960"/>
              <a:gd name="connsiteY1" fmla="*/ 0 h 209304"/>
              <a:gd name="connsiteX2" fmla="*/ 822960 w 822960"/>
              <a:gd name="connsiteY2" fmla="*/ 209304 h 209304"/>
              <a:gd name="connsiteX3" fmla="*/ 0 w 822960"/>
              <a:gd name="connsiteY3" fmla="*/ 209304 h 209304"/>
              <a:gd name="connsiteX4" fmla="*/ 0 w 822960"/>
              <a:gd name="connsiteY4" fmla="*/ 13908 h 209304"/>
              <a:gd name="connsiteX0" fmla="*/ 0 w 822960"/>
              <a:gd name="connsiteY0" fmla="*/ 0 h 195396"/>
              <a:gd name="connsiteX1" fmla="*/ 819483 w 822960"/>
              <a:gd name="connsiteY1" fmla="*/ 3476 h 195396"/>
              <a:gd name="connsiteX2" fmla="*/ 822960 w 822960"/>
              <a:gd name="connsiteY2" fmla="*/ 195396 h 195396"/>
              <a:gd name="connsiteX3" fmla="*/ 0 w 822960"/>
              <a:gd name="connsiteY3" fmla="*/ 195396 h 195396"/>
              <a:gd name="connsiteX4" fmla="*/ 0 w 822960"/>
              <a:gd name="connsiteY4" fmla="*/ 0 h 195396"/>
              <a:gd name="connsiteX0" fmla="*/ 0 w 822960"/>
              <a:gd name="connsiteY0" fmla="*/ 3477 h 198873"/>
              <a:gd name="connsiteX1" fmla="*/ 819483 w 822960"/>
              <a:gd name="connsiteY1" fmla="*/ 0 h 198873"/>
              <a:gd name="connsiteX2" fmla="*/ 822960 w 822960"/>
              <a:gd name="connsiteY2" fmla="*/ 198873 h 198873"/>
              <a:gd name="connsiteX3" fmla="*/ 0 w 822960"/>
              <a:gd name="connsiteY3" fmla="*/ 198873 h 198873"/>
              <a:gd name="connsiteX4" fmla="*/ 0 w 822960"/>
              <a:gd name="connsiteY4" fmla="*/ 3477 h 198873"/>
              <a:gd name="connsiteX0" fmla="*/ 0 w 822960"/>
              <a:gd name="connsiteY0" fmla="*/ 8568 h 203964"/>
              <a:gd name="connsiteX1" fmla="*/ 819483 w 822960"/>
              <a:gd name="connsiteY1" fmla="*/ 5091 h 203964"/>
              <a:gd name="connsiteX2" fmla="*/ 822960 w 822960"/>
              <a:gd name="connsiteY2" fmla="*/ 203964 h 203964"/>
              <a:gd name="connsiteX3" fmla="*/ 0 w 822960"/>
              <a:gd name="connsiteY3" fmla="*/ 203964 h 203964"/>
              <a:gd name="connsiteX4" fmla="*/ 0 w 822960"/>
              <a:gd name="connsiteY4" fmla="*/ 8568 h 203964"/>
              <a:gd name="connsiteX0" fmla="*/ 0 w 822960"/>
              <a:gd name="connsiteY0" fmla="*/ 3477 h 198873"/>
              <a:gd name="connsiteX1" fmla="*/ 819483 w 822960"/>
              <a:gd name="connsiteY1" fmla="*/ 0 h 198873"/>
              <a:gd name="connsiteX2" fmla="*/ 822960 w 822960"/>
              <a:gd name="connsiteY2" fmla="*/ 198873 h 198873"/>
              <a:gd name="connsiteX3" fmla="*/ 0 w 822960"/>
              <a:gd name="connsiteY3" fmla="*/ 198873 h 198873"/>
              <a:gd name="connsiteX4" fmla="*/ 0 w 822960"/>
              <a:gd name="connsiteY4" fmla="*/ 3477 h 198873"/>
              <a:gd name="connsiteX0" fmla="*/ 0 w 822960"/>
              <a:gd name="connsiteY0" fmla="*/ 3477 h 198873"/>
              <a:gd name="connsiteX1" fmla="*/ 819483 w 822960"/>
              <a:gd name="connsiteY1" fmla="*/ 0 h 198873"/>
              <a:gd name="connsiteX2" fmla="*/ 822960 w 822960"/>
              <a:gd name="connsiteY2" fmla="*/ 198873 h 198873"/>
              <a:gd name="connsiteX3" fmla="*/ 0 w 822960"/>
              <a:gd name="connsiteY3" fmla="*/ 198873 h 198873"/>
              <a:gd name="connsiteX4" fmla="*/ 0 w 822960"/>
              <a:gd name="connsiteY4" fmla="*/ 3477 h 198873"/>
              <a:gd name="connsiteX0" fmla="*/ 0 w 822960"/>
              <a:gd name="connsiteY0" fmla="*/ 3477 h 198873"/>
              <a:gd name="connsiteX1" fmla="*/ 819483 w 822960"/>
              <a:gd name="connsiteY1" fmla="*/ 0 h 198873"/>
              <a:gd name="connsiteX2" fmla="*/ 822960 w 822960"/>
              <a:gd name="connsiteY2" fmla="*/ 198873 h 198873"/>
              <a:gd name="connsiteX3" fmla="*/ 0 w 822960"/>
              <a:gd name="connsiteY3" fmla="*/ 198873 h 198873"/>
              <a:gd name="connsiteX4" fmla="*/ 0 w 822960"/>
              <a:gd name="connsiteY4" fmla="*/ 3477 h 198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2960" h="198873">
                <a:moveTo>
                  <a:pt x="0" y="3477"/>
                </a:moveTo>
                <a:lnTo>
                  <a:pt x="819483" y="0"/>
                </a:lnTo>
                <a:lnTo>
                  <a:pt x="822960" y="198873"/>
                </a:lnTo>
                <a:lnTo>
                  <a:pt x="0" y="198873"/>
                </a:lnTo>
                <a:lnTo>
                  <a:pt x="0" y="3477"/>
                </a:lnTo>
                <a:close/>
              </a:path>
            </a:pathLst>
          </a:custGeom>
        </p:spPr>
        <p:txBody>
          <a:bodyPr/>
          <a:lstStyle>
            <a:lvl1pPr marL="0" indent="0" algn="r">
              <a:buNone/>
              <a:defRPr sz="900"/>
            </a:lvl1pPr>
          </a:lstStyle>
          <a:p>
            <a:r>
              <a:rPr lang="en-GB"/>
              <a:t>Co-branding</a:t>
            </a:r>
          </a:p>
        </p:txBody>
      </p:sp>
    </p:spTree>
    <p:extLst>
      <p:ext uri="{BB962C8B-B14F-4D97-AF65-F5344CB8AC3E}">
        <p14:creationId xmlns:p14="http://schemas.microsoft.com/office/powerpoint/2010/main" val="117473207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 list slide l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Marcador de número de diapositiva 32"/>
          <p:cNvSpPr>
            <a:spLocks noGrp="1"/>
          </p:cNvSpPr>
          <p:nvPr>
            <p:ph type="sldNum" sz="quarter" idx="4"/>
          </p:nvPr>
        </p:nvSpPr>
        <p:spPr>
          <a:xfrm>
            <a:off x="11776959" y="6519612"/>
            <a:ext cx="248264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761245" y="3297489"/>
            <a:ext cx="2462491" cy="44726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2400" baseline="0">
                <a:solidFill>
                  <a:schemeClr val="tx2"/>
                </a:solidFill>
                <a:latin typeface="+mj-lt"/>
              </a:defRPr>
            </a:lvl1pPr>
            <a:lvl2pPr marL="342875" indent="0">
              <a:buNone/>
              <a:defRPr sz="1350">
                <a:solidFill>
                  <a:srgbClr val="454545"/>
                </a:solidFill>
                <a:latin typeface="+mj-lt"/>
              </a:defRPr>
            </a:lvl2pPr>
            <a:lvl3pPr>
              <a:defRPr sz="1200">
                <a:solidFill>
                  <a:srgbClr val="454545"/>
                </a:solidFill>
                <a:latin typeface="+mj-lt"/>
              </a:defRPr>
            </a:lvl3pPr>
            <a:lvl4pPr>
              <a:defRPr sz="1050">
                <a:solidFill>
                  <a:srgbClr val="454545"/>
                </a:solidFill>
                <a:latin typeface="+mj-lt"/>
              </a:defRPr>
            </a:lvl4pPr>
            <a:lvl5pPr>
              <a:defRPr sz="105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Edit text style</a:t>
            </a:r>
          </a:p>
        </p:txBody>
      </p:sp>
      <p:sp>
        <p:nvSpPr>
          <p:cNvPr id="23" name="Text Placeholder 23"/>
          <p:cNvSpPr>
            <a:spLocks noGrp="1"/>
          </p:cNvSpPr>
          <p:nvPr>
            <p:ph type="body" sz="quarter" idx="21"/>
          </p:nvPr>
        </p:nvSpPr>
        <p:spPr>
          <a:xfrm>
            <a:off x="755215" y="3818945"/>
            <a:ext cx="2462667" cy="24897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rgbClr val="32323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6" name="Marcador de texto 4"/>
          <p:cNvSpPr>
            <a:spLocks noGrp="1"/>
          </p:cNvSpPr>
          <p:nvPr>
            <p:ph type="body" sz="quarter" idx="36" hasCustomPrompt="1"/>
          </p:nvPr>
        </p:nvSpPr>
        <p:spPr>
          <a:xfrm>
            <a:off x="774793" y="2401759"/>
            <a:ext cx="1270115" cy="78435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450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/>
              <a:t>1</a:t>
            </a:r>
          </a:p>
        </p:txBody>
      </p:sp>
      <p:sp>
        <p:nvSpPr>
          <p:cNvPr id="27" name="Content Placeholder 2"/>
          <p:cNvSpPr>
            <a:spLocks noGrp="1"/>
          </p:cNvSpPr>
          <p:nvPr>
            <p:ph idx="37" hasCustomPrompt="1"/>
          </p:nvPr>
        </p:nvSpPr>
        <p:spPr>
          <a:xfrm>
            <a:off x="3549709" y="3297489"/>
            <a:ext cx="2462491" cy="44726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2400" baseline="0">
                <a:solidFill>
                  <a:schemeClr val="tx2"/>
                </a:solidFill>
                <a:latin typeface="+mj-lt"/>
              </a:defRPr>
            </a:lvl1pPr>
            <a:lvl2pPr marL="342875" indent="0">
              <a:buNone/>
              <a:defRPr sz="1350">
                <a:solidFill>
                  <a:srgbClr val="454545"/>
                </a:solidFill>
                <a:latin typeface="+mj-lt"/>
              </a:defRPr>
            </a:lvl2pPr>
            <a:lvl3pPr>
              <a:defRPr sz="1200">
                <a:solidFill>
                  <a:srgbClr val="454545"/>
                </a:solidFill>
                <a:latin typeface="+mj-lt"/>
              </a:defRPr>
            </a:lvl3pPr>
            <a:lvl4pPr>
              <a:defRPr sz="1050">
                <a:solidFill>
                  <a:srgbClr val="454545"/>
                </a:solidFill>
                <a:latin typeface="+mj-lt"/>
              </a:defRPr>
            </a:lvl4pPr>
            <a:lvl5pPr>
              <a:defRPr sz="105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Edit text style</a:t>
            </a:r>
          </a:p>
        </p:txBody>
      </p:sp>
      <p:sp>
        <p:nvSpPr>
          <p:cNvPr id="28" name="Text Placeholder 23"/>
          <p:cNvSpPr>
            <a:spLocks noGrp="1"/>
          </p:cNvSpPr>
          <p:nvPr>
            <p:ph type="body" sz="quarter" idx="38"/>
          </p:nvPr>
        </p:nvSpPr>
        <p:spPr>
          <a:xfrm>
            <a:off x="3543679" y="3818945"/>
            <a:ext cx="2462667" cy="24897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rgbClr val="32323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2" name="Marcador de texto 4"/>
          <p:cNvSpPr>
            <a:spLocks noGrp="1"/>
          </p:cNvSpPr>
          <p:nvPr>
            <p:ph type="body" sz="quarter" idx="39" hasCustomPrompt="1"/>
          </p:nvPr>
        </p:nvSpPr>
        <p:spPr>
          <a:xfrm>
            <a:off x="3563257" y="2401759"/>
            <a:ext cx="1270115" cy="78435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450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/>
              <a:t>2</a:t>
            </a:r>
          </a:p>
        </p:txBody>
      </p:sp>
      <p:sp>
        <p:nvSpPr>
          <p:cNvPr id="33" name="Content Placeholder 2"/>
          <p:cNvSpPr>
            <a:spLocks noGrp="1"/>
          </p:cNvSpPr>
          <p:nvPr>
            <p:ph idx="40" hasCustomPrompt="1"/>
          </p:nvPr>
        </p:nvSpPr>
        <p:spPr>
          <a:xfrm>
            <a:off x="6283421" y="3297489"/>
            <a:ext cx="2462491" cy="44726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2400" baseline="0">
                <a:solidFill>
                  <a:schemeClr val="tx2"/>
                </a:solidFill>
                <a:latin typeface="+mj-lt"/>
              </a:defRPr>
            </a:lvl1pPr>
            <a:lvl2pPr marL="342875" indent="0">
              <a:buNone/>
              <a:defRPr sz="1350">
                <a:solidFill>
                  <a:srgbClr val="454545"/>
                </a:solidFill>
                <a:latin typeface="+mj-lt"/>
              </a:defRPr>
            </a:lvl2pPr>
            <a:lvl3pPr>
              <a:defRPr sz="1200">
                <a:solidFill>
                  <a:srgbClr val="454545"/>
                </a:solidFill>
                <a:latin typeface="+mj-lt"/>
              </a:defRPr>
            </a:lvl3pPr>
            <a:lvl4pPr>
              <a:defRPr sz="1050">
                <a:solidFill>
                  <a:srgbClr val="454545"/>
                </a:solidFill>
                <a:latin typeface="+mj-lt"/>
              </a:defRPr>
            </a:lvl4pPr>
            <a:lvl5pPr>
              <a:defRPr sz="105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Edit text style</a:t>
            </a:r>
          </a:p>
        </p:txBody>
      </p:sp>
      <p:sp>
        <p:nvSpPr>
          <p:cNvPr id="34" name="Text Placeholder 23"/>
          <p:cNvSpPr>
            <a:spLocks noGrp="1"/>
          </p:cNvSpPr>
          <p:nvPr>
            <p:ph type="body" sz="quarter" idx="41"/>
          </p:nvPr>
        </p:nvSpPr>
        <p:spPr>
          <a:xfrm>
            <a:off x="6294324" y="3818945"/>
            <a:ext cx="2462667" cy="24897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rgbClr val="32323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5" name="Marcador de texto 4"/>
          <p:cNvSpPr>
            <a:spLocks noGrp="1"/>
          </p:cNvSpPr>
          <p:nvPr>
            <p:ph type="body" sz="quarter" idx="42" hasCustomPrompt="1"/>
          </p:nvPr>
        </p:nvSpPr>
        <p:spPr>
          <a:xfrm>
            <a:off x="6296969" y="2401759"/>
            <a:ext cx="1270115" cy="78435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450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/>
              <a:t>3</a:t>
            </a:r>
          </a:p>
        </p:txBody>
      </p:sp>
      <p:sp>
        <p:nvSpPr>
          <p:cNvPr id="36" name="Content Placeholder 2"/>
          <p:cNvSpPr>
            <a:spLocks noGrp="1"/>
          </p:cNvSpPr>
          <p:nvPr>
            <p:ph idx="43" hasCustomPrompt="1"/>
          </p:nvPr>
        </p:nvSpPr>
        <p:spPr>
          <a:xfrm>
            <a:off x="9122489" y="3297489"/>
            <a:ext cx="2462491" cy="44726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2400" baseline="0">
                <a:solidFill>
                  <a:schemeClr val="tx2"/>
                </a:solidFill>
                <a:latin typeface="+mj-lt"/>
              </a:defRPr>
            </a:lvl1pPr>
            <a:lvl2pPr marL="342875" indent="0">
              <a:buNone/>
              <a:defRPr sz="1350">
                <a:solidFill>
                  <a:srgbClr val="454545"/>
                </a:solidFill>
                <a:latin typeface="+mj-lt"/>
              </a:defRPr>
            </a:lvl2pPr>
            <a:lvl3pPr>
              <a:defRPr sz="1200">
                <a:solidFill>
                  <a:srgbClr val="454545"/>
                </a:solidFill>
                <a:latin typeface="+mj-lt"/>
              </a:defRPr>
            </a:lvl3pPr>
            <a:lvl4pPr>
              <a:defRPr sz="1050">
                <a:solidFill>
                  <a:srgbClr val="454545"/>
                </a:solidFill>
                <a:latin typeface="+mj-lt"/>
              </a:defRPr>
            </a:lvl4pPr>
            <a:lvl5pPr>
              <a:defRPr sz="105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Edit text style</a:t>
            </a:r>
          </a:p>
        </p:txBody>
      </p:sp>
      <p:sp>
        <p:nvSpPr>
          <p:cNvPr id="37" name="Text Placeholder 23"/>
          <p:cNvSpPr>
            <a:spLocks noGrp="1"/>
          </p:cNvSpPr>
          <p:nvPr>
            <p:ph type="body" sz="quarter" idx="44"/>
          </p:nvPr>
        </p:nvSpPr>
        <p:spPr>
          <a:xfrm>
            <a:off x="9133392" y="3818945"/>
            <a:ext cx="2462667" cy="24897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rgbClr val="32323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8" name="Marcador de texto 4"/>
          <p:cNvSpPr>
            <a:spLocks noGrp="1"/>
          </p:cNvSpPr>
          <p:nvPr>
            <p:ph type="body" sz="quarter" idx="45" hasCustomPrompt="1"/>
          </p:nvPr>
        </p:nvSpPr>
        <p:spPr>
          <a:xfrm>
            <a:off x="9136037" y="2401759"/>
            <a:ext cx="1270115" cy="78435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450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/>
              <a:t>4</a:t>
            </a:r>
          </a:p>
        </p:txBody>
      </p:sp>
      <p:sp>
        <p:nvSpPr>
          <p:cNvPr id="41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GB" noProof="0"/>
              <a:t>© Amadeus IT Group and its affiliates and subsidiaries</a:t>
            </a:r>
          </a:p>
        </p:txBody>
      </p:sp>
      <p:sp>
        <p:nvSpPr>
          <p:cNvPr id="25" name="Title 1"/>
          <p:cNvSpPr>
            <a:spLocks noGrp="1"/>
          </p:cNvSpPr>
          <p:nvPr>
            <p:ph type="title"/>
          </p:nvPr>
        </p:nvSpPr>
        <p:spPr>
          <a:xfrm>
            <a:off x="268224" y="296865"/>
            <a:ext cx="11253216" cy="482549"/>
          </a:xfr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29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268224" y="779412"/>
            <a:ext cx="11228613" cy="46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cxnSp>
        <p:nvCxnSpPr>
          <p:cNvPr id="21" name="Conector recto 8"/>
          <p:cNvCxnSpPr/>
          <p:nvPr userDrawn="1"/>
        </p:nvCxnSpPr>
        <p:spPr>
          <a:xfrm flipV="1">
            <a:off x="10738778" y="6531509"/>
            <a:ext cx="0" cy="120314"/>
          </a:xfrm>
          <a:prstGeom prst="line">
            <a:avLst/>
          </a:prstGeom>
          <a:ln w="9525" cmpd="sng">
            <a:solidFill>
              <a:srgbClr val="DDDDD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Picture Placeholder 2"/>
          <p:cNvSpPr>
            <a:spLocks noGrp="1"/>
          </p:cNvSpPr>
          <p:nvPr>
            <p:ph type="pic" sz="quarter" idx="19" hasCustomPrompt="1"/>
          </p:nvPr>
        </p:nvSpPr>
        <p:spPr>
          <a:xfrm>
            <a:off x="9970851" y="6398955"/>
            <a:ext cx="630631" cy="385421"/>
          </a:xfrm>
          <a:custGeom>
            <a:avLst/>
            <a:gdLst>
              <a:gd name="connsiteX0" fmla="*/ 0 w 822960"/>
              <a:gd name="connsiteY0" fmla="*/ 0 h 365760"/>
              <a:gd name="connsiteX1" fmla="*/ 822960 w 822960"/>
              <a:gd name="connsiteY1" fmla="*/ 0 h 365760"/>
              <a:gd name="connsiteX2" fmla="*/ 822960 w 822960"/>
              <a:gd name="connsiteY2" fmla="*/ 365760 h 365760"/>
              <a:gd name="connsiteX3" fmla="*/ 0 w 822960"/>
              <a:gd name="connsiteY3" fmla="*/ 365760 h 365760"/>
              <a:gd name="connsiteX4" fmla="*/ 0 w 822960"/>
              <a:gd name="connsiteY4" fmla="*/ 0 h 365760"/>
              <a:gd name="connsiteX0" fmla="*/ 0 w 822960"/>
              <a:gd name="connsiteY0" fmla="*/ 0 h 365760"/>
              <a:gd name="connsiteX1" fmla="*/ 822960 w 822960"/>
              <a:gd name="connsiteY1" fmla="*/ 0 h 365760"/>
              <a:gd name="connsiteX2" fmla="*/ 822960 w 822960"/>
              <a:gd name="connsiteY2" fmla="*/ 365760 h 365760"/>
              <a:gd name="connsiteX3" fmla="*/ 0 w 822960"/>
              <a:gd name="connsiteY3" fmla="*/ 365760 h 365760"/>
              <a:gd name="connsiteX4" fmla="*/ 0 w 822960"/>
              <a:gd name="connsiteY4" fmla="*/ 0 h 365760"/>
              <a:gd name="connsiteX0" fmla="*/ 0 w 822960"/>
              <a:gd name="connsiteY0" fmla="*/ 170364 h 365760"/>
              <a:gd name="connsiteX1" fmla="*/ 822960 w 822960"/>
              <a:gd name="connsiteY1" fmla="*/ 0 h 365760"/>
              <a:gd name="connsiteX2" fmla="*/ 822960 w 822960"/>
              <a:gd name="connsiteY2" fmla="*/ 365760 h 365760"/>
              <a:gd name="connsiteX3" fmla="*/ 0 w 822960"/>
              <a:gd name="connsiteY3" fmla="*/ 365760 h 365760"/>
              <a:gd name="connsiteX4" fmla="*/ 0 w 822960"/>
              <a:gd name="connsiteY4" fmla="*/ 170364 h 365760"/>
              <a:gd name="connsiteX0" fmla="*/ 0 w 822960"/>
              <a:gd name="connsiteY0" fmla="*/ 13908 h 209304"/>
              <a:gd name="connsiteX1" fmla="*/ 809053 w 822960"/>
              <a:gd name="connsiteY1" fmla="*/ 0 h 209304"/>
              <a:gd name="connsiteX2" fmla="*/ 822960 w 822960"/>
              <a:gd name="connsiteY2" fmla="*/ 209304 h 209304"/>
              <a:gd name="connsiteX3" fmla="*/ 0 w 822960"/>
              <a:gd name="connsiteY3" fmla="*/ 209304 h 209304"/>
              <a:gd name="connsiteX4" fmla="*/ 0 w 822960"/>
              <a:gd name="connsiteY4" fmla="*/ 13908 h 209304"/>
              <a:gd name="connsiteX0" fmla="*/ 0 w 822960"/>
              <a:gd name="connsiteY0" fmla="*/ 0 h 195396"/>
              <a:gd name="connsiteX1" fmla="*/ 819483 w 822960"/>
              <a:gd name="connsiteY1" fmla="*/ 3476 h 195396"/>
              <a:gd name="connsiteX2" fmla="*/ 822960 w 822960"/>
              <a:gd name="connsiteY2" fmla="*/ 195396 h 195396"/>
              <a:gd name="connsiteX3" fmla="*/ 0 w 822960"/>
              <a:gd name="connsiteY3" fmla="*/ 195396 h 195396"/>
              <a:gd name="connsiteX4" fmla="*/ 0 w 822960"/>
              <a:gd name="connsiteY4" fmla="*/ 0 h 195396"/>
              <a:gd name="connsiteX0" fmla="*/ 0 w 822960"/>
              <a:gd name="connsiteY0" fmla="*/ 3477 h 198873"/>
              <a:gd name="connsiteX1" fmla="*/ 819483 w 822960"/>
              <a:gd name="connsiteY1" fmla="*/ 0 h 198873"/>
              <a:gd name="connsiteX2" fmla="*/ 822960 w 822960"/>
              <a:gd name="connsiteY2" fmla="*/ 198873 h 198873"/>
              <a:gd name="connsiteX3" fmla="*/ 0 w 822960"/>
              <a:gd name="connsiteY3" fmla="*/ 198873 h 198873"/>
              <a:gd name="connsiteX4" fmla="*/ 0 w 822960"/>
              <a:gd name="connsiteY4" fmla="*/ 3477 h 198873"/>
              <a:gd name="connsiteX0" fmla="*/ 0 w 822960"/>
              <a:gd name="connsiteY0" fmla="*/ 8568 h 203964"/>
              <a:gd name="connsiteX1" fmla="*/ 819483 w 822960"/>
              <a:gd name="connsiteY1" fmla="*/ 5091 h 203964"/>
              <a:gd name="connsiteX2" fmla="*/ 822960 w 822960"/>
              <a:gd name="connsiteY2" fmla="*/ 203964 h 203964"/>
              <a:gd name="connsiteX3" fmla="*/ 0 w 822960"/>
              <a:gd name="connsiteY3" fmla="*/ 203964 h 203964"/>
              <a:gd name="connsiteX4" fmla="*/ 0 w 822960"/>
              <a:gd name="connsiteY4" fmla="*/ 8568 h 203964"/>
              <a:gd name="connsiteX0" fmla="*/ 0 w 822960"/>
              <a:gd name="connsiteY0" fmla="*/ 3477 h 198873"/>
              <a:gd name="connsiteX1" fmla="*/ 819483 w 822960"/>
              <a:gd name="connsiteY1" fmla="*/ 0 h 198873"/>
              <a:gd name="connsiteX2" fmla="*/ 822960 w 822960"/>
              <a:gd name="connsiteY2" fmla="*/ 198873 h 198873"/>
              <a:gd name="connsiteX3" fmla="*/ 0 w 822960"/>
              <a:gd name="connsiteY3" fmla="*/ 198873 h 198873"/>
              <a:gd name="connsiteX4" fmla="*/ 0 w 822960"/>
              <a:gd name="connsiteY4" fmla="*/ 3477 h 198873"/>
              <a:gd name="connsiteX0" fmla="*/ 0 w 822960"/>
              <a:gd name="connsiteY0" fmla="*/ 3477 h 198873"/>
              <a:gd name="connsiteX1" fmla="*/ 819483 w 822960"/>
              <a:gd name="connsiteY1" fmla="*/ 0 h 198873"/>
              <a:gd name="connsiteX2" fmla="*/ 822960 w 822960"/>
              <a:gd name="connsiteY2" fmla="*/ 198873 h 198873"/>
              <a:gd name="connsiteX3" fmla="*/ 0 w 822960"/>
              <a:gd name="connsiteY3" fmla="*/ 198873 h 198873"/>
              <a:gd name="connsiteX4" fmla="*/ 0 w 822960"/>
              <a:gd name="connsiteY4" fmla="*/ 3477 h 198873"/>
              <a:gd name="connsiteX0" fmla="*/ 0 w 822960"/>
              <a:gd name="connsiteY0" fmla="*/ 3477 h 198873"/>
              <a:gd name="connsiteX1" fmla="*/ 819483 w 822960"/>
              <a:gd name="connsiteY1" fmla="*/ 0 h 198873"/>
              <a:gd name="connsiteX2" fmla="*/ 822960 w 822960"/>
              <a:gd name="connsiteY2" fmla="*/ 198873 h 198873"/>
              <a:gd name="connsiteX3" fmla="*/ 0 w 822960"/>
              <a:gd name="connsiteY3" fmla="*/ 198873 h 198873"/>
              <a:gd name="connsiteX4" fmla="*/ 0 w 822960"/>
              <a:gd name="connsiteY4" fmla="*/ 3477 h 198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2960" h="198873">
                <a:moveTo>
                  <a:pt x="0" y="3477"/>
                </a:moveTo>
                <a:lnTo>
                  <a:pt x="819483" y="0"/>
                </a:lnTo>
                <a:lnTo>
                  <a:pt x="822960" y="198873"/>
                </a:lnTo>
                <a:lnTo>
                  <a:pt x="0" y="198873"/>
                </a:lnTo>
                <a:lnTo>
                  <a:pt x="0" y="3477"/>
                </a:lnTo>
                <a:close/>
              </a:path>
            </a:pathLst>
          </a:custGeom>
        </p:spPr>
        <p:txBody>
          <a:bodyPr/>
          <a:lstStyle>
            <a:lvl1pPr marL="0" indent="0" algn="r">
              <a:buNone/>
              <a:defRPr sz="900"/>
            </a:lvl1pPr>
          </a:lstStyle>
          <a:p>
            <a:r>
              <a:rPr lang="en-GB"/>
              <a:t>Co-branding</a:t>
            </a:r>
          </a:p>
        </p:txBody>
      </p:sp>
    </p:spTree>
    <p:extLst>
      <p:ext uri="{BB962C8B-B14F-4D97-AF65-F5344CB8AC3E}">
        <p14:creationId xmlns:p14="http://schemas.microsoft.com/office/powerpoint/2010/main" val="259329943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 list slide 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Marcador de número de diapositiva 32"/>
          <p:cNvSpPr>
            <a:spLocks noGrp="1"/>
          </p:cNvSpPr>
          <p:nvPr>
            <p:ph type="sldNum" sz="quarter" idx="4"/>
          </p:nvPr>
        </p:nvSpPr>
        <p:spPr>
          <a:xfrm>
            <a:off x="11776959" y="6519612"/>
            <a:ext cx="248264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s-ES" smtClean="0"/>
              <a:pPr/>
              <a:t>‹#›</a:t>
            </a:fld>
            <a:endParaRPr lang="es-ES"/>
          </a:p>
        </p:txBody>
      </p:sp>
      <p:sp>
        <p:nvSpPr>
          <p:cNvPr id="18" name="Marcador de texto 2"/>
          <p:cNvSpPr>
            <a:spLocks noGrp="1"/>
          </p:cNvSpPr>
          <p:nvPr>
            <p:ph type="body" sz="quarter" idx="18" hasCustomPrompt="1"/>
          </p:nvPr>
        </p:nvSpPr>
        <p:spPr>
          <a:xfrm>
            <a:off x="1626500" y="2289059"/>
            <a:ext cx="5291145" cy="95660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2800">
                <a:solidFill>
                  <a:srgbClr val="323232"/>
                </a:solidFill>
              </a:defRPr>
            </a:lvl1pPr>
            <a:lvl2pPr marL="342875" indent="0">
              <a:buNone/>
              <a:defRPr/>
            </a:lvl2pPr>
            <a:lvl3pPr marL="685749" indent="0">
              <a:buNone/>
              <a:defRPr/>
            </a:lvl3pPr>
            <a:lvl4pPr marL="1028624" indent="0">
              <a:buNone/>
              <a:defRPr/>
            </a:lvl4pPr>
            <a:lvl5pPr marL="1371498" indent="0">
              <a:buNone/>
              <a:defRPr/>
            </a:lvl5pPr>
          </a:lstStyle>
          <a:p>
            <a:pPr lvl="0"/>
            <a:r>
              <a:rPr lang="en-GB" noProof="0"/>
              <a:t>Edit master text slide</a:t>
            </a:r>
          </a:p>
        </p:txBody>
      </p:sp>
      <p:sp>
        <p:nvSpPr>
          <p:cNvPr id="20" name="Marcador de texto 4"/>
          <p:cNvSpPr>
            <a:spLocks noGrp="1"/>
          </p:cNvSpPr>
          <p:nvPr>
            <p:ph type="body" sz="quarter" idx="36" hasCustomPrompt="1"/>
          </p:nvPr>
        </p:nvSpPr>
        <p:spPr>
          <a:xfrm>
            <a:off x="628190" y="2291032"/>
            <a:ext cx="956105" cy="66364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45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1.</a:t>
            </a:r>
          </a:p>
        </p:txBody>
      </p:sp>
      <p:sp>
        <p:nvSpPr>
          <p:cNvPr id="24" name="Marcador de texto 4"/>
          <p:cNvSpPr>
            <a:spLocks noGrp="1"/>
          </p:cNvSpPr>
          <p:nvPr>
            <p:ph type="body" sz="quarter" idx="38" hasCustomPrompt="1"/>
          </p:nvPr>
        </p:nvSpPr>
        <p:spPr>
          <a:xfrm>
            <a:off x="628190" y="3380951"/>
            <a:ext cx="956105" cy="66364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45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2.</a:t>
            </a:r>
          </a:p>
        </p:txBody>
      </p:sp>
      <p:sp>
        <p:nvSpPr>
          <p:cNvPr id="26" name="Marcador de texto 2"/>
          <p:cNvSpPr>
            <a:spLocks noGrp="1"/>
          </p:cNvSpPr>
          <p:nvPr>
            <p:ph type="body" sz="quarter" idx="41" hasCustomPrompt="1"/>
          </p:nvPr>
        </p:nvSpPr>
        <p:spPr>
          <a:xfrm>
            <a:off x="1626500" y="3367948"/>
            <a:ext cx="5291145" cy="95660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2800">
                <a:solidFill>
                  <a:srgbClr val="323232"/>
                </a:solidFill>
              </a:defRPr>
            </a:lvl1pPr>
            <a:lvl2pPr marL="342875" indent="0">
              <a:buNone/>
              <a:defRPr/>
            </a:lvl2pPr>
            <a:lvl3pPr marL="685749" indent="0">
              <a:buNone/>
              <a:defRPr/>
            </a:lvl3pPr>
            <a:lvl4pPr marL="1028624" indent="0">
              <a:buNone/>
              <a:defRPr/>
            </a:lvl4pPr>
            <a:lvl5pPr marL="1371498" indent="0">
              <a:buNone/>
              <a:defRPr/>
            </a:lvl5pPr>
          </a:lstStyle>
          <a:p>
            <a:pPr lvl="0"/>
            <a:r>
              <a:rPr lang="en-GB" noProof="0"/>
              <a:t>Edit master text slide</a:t>
            </a:r>
          </a:p>
        </p:txBody>
      </p:sp>
      <p:sp>
        <p:nvSpPr>
          <p:cNvPr id="27" name="Marcador de texto 4"/>
          <p:cNvSpPr>
            <a:spLocks noGrp="1"/>
          </p:cNvSpPr>
          <p:nvPr>
            <p:ph type="body" sz="quarter" idx="42" hasCustomPrompt="1"/>
          </p:nvPr>
        </p:nvSpPr>
        <p:spPr>
          <a:xfrm>
            <a:off x="628190" y="4459850"/>
            <a:ext cx="956105" cy="66364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45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3.</a:t>
            </a:r>
          </a:p>
        </p:txBody>
      </p:sp>
      <p:sp>
        <p:nvSpPr>
          <p:cNvPr id="28" name="Marcador de texto 2"/>
          <p:cNvSpPr>
            <a:spLocks noGrp="1"/>
          </p:cNvSpPr>
          <p:nvPr>
            <p:ph type="body" sz="quarter" idx="43" hasCustomPrompt="1"/>
          </p:nvPr>
        </p:nvSpPr>
        <p:spPr>
          <a:xfrm>
            <a:off x="1626500" y="4446837"/>
            <a:ext cx="5291145" cy="95660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2800">
                <a:solidFill>
                  <a:srgbClr val="323232"/>
                </a:solidFill>
              </a:defRPr>
            </a:lvl1pPr>
            <a:lvl2pPr marL="342875" indent="0">
              <a:buNone/>
              <a:defRPr/>
            </a:lvl2pPr>
            <a:lvl3pPr marL="685749" indent="0">
              <a:buNone/>
              <a:defRPr/>
            </a:lvl3pPr>
            <a:lvl4pPr marL="1028624" indent="0">
              <a:buNone/>
              <a:defRPr/>
            </a:lvl4pPr>
            <a:lvl5pPr marL="1371498" indent="0">
              <a:buNone/>
              <a:defRPr/>
            </a:lvl5pPr>
          </a:lstStyle>
          <a:p>
            <a:pPr lvl="0"/>
            <a:r>
              <a:rPr lang="en-GB" noProof="0"/>
              <a:t>Edit master text slide</a:t>
            </a:r>
          </a:p>
        </p:txBody>
      </p:sp>
      <p:sp>
        <p:nvSpPr>
          <p:cNvPr id="31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GB" noProof="0"/>
              <a:t>© Amadeus IT Group and its affiliates and subsidiaries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68224" y="296865"/>
            <a:ext cx="11253216" cy="482549"/>
          </a:xfr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16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268224" y="779412"/>
            <a:ext cx="11228613" cy="46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3" name="Marcador de posición de imagen 28"/>
          <p:cNvSpPr>
            <a:spLocks noGrp="1"/>
          </p:cNvSpPr>
          <p:nvPr>
            <p:ph type="pic" sz="quarter" idx="44" hasCustomPrompt="1"/>
          </p:nvPr>
        </p:nvSpPr>
        <p:spPr>
          <a:xfrm>
            <a:off x="7695959" y="2218004"/>
            <a:ext cx="3359735" cy="3256492"/>
          </a:xfrm>
          <a:custGeom>
            <a:avLst/>
            <a:gdLst>
              <a:gd name="connsiteX0" fmla="*/ 1708960 w 6589713"/>
              <a:gd name="connsiteY0" fmla="*/ 853 h 5805701"/>
              <a:gd name="connsiteX1" fmla="*/ 2304022 w 6589713"/>
              <a:gd name="connsiteY1" fmla="*/ 142353 h 5805701"/>
              <a:gd name="connsiteX2" fmla="*/ 3133681 w 6589713"/>
              <a:gd name="connsiteY2" fmla="*/ 876002 h 5805701"/>
              <a:gd name="connsiteX3" fmla="*/ 6410042 w 6589713"/>
              <a:gd name="connsiteY3" fmla="*/ 4771203 h 5805701"/>
              <a:gd name="connsiteX4" fmla="*/ 6589713 w 6589713"/>
              <a:gd name="connsiteY4" fmla="*/ 5198725 h 5805701"/>
              <a:gd name="connsiteX5" fmla="*/ 5982001 w 6589713"/>
              <a:gd name="connsiteY5" fmla="*/ 5805701 h 5805701"/>
              <a:gd name="connsiteX6" fmla="*/ 935348 w 6589713"/>
              <a:gd name="connsiteY6" fmla="*/ 5805701 h 5805701"/>
              <a:gd name="connsiteX7" fmla="*/ 0 w 6589713"/>
              <a:gd name="connsiteY7" fmla="*/ 4866208 h 5805701"/>
              <a:gd name="connsiteX8" fmla="*/ 0 w 6589713"/>
              <a:gd name="connsiteY8" fmla="*/ 1641319 h 5805701"/>
              <a:gd name="connsiteX9" fmla="*/ 480885 w 6589713"/>
              <a:gd name="connsiteY9" fmla="*/ 480148 h 5805701"/>
              <a:gd name="connsiteX10" fmla="*/ 1708960 w 6589713"/>
              <a:gd name="connsiteY10" fmla="*/ 853 h 5805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589713" h="5805701">
                <a:moveTo>
                  <a:pt x="1708960" y="853"/>
                </a:moveTo>
                <a:cubicBezTo>
                  <a:pt x="1913055" y="7515"/>
                  <a:pt x="2115763" y="53286"/>
                  <a:pt x="2304022" y="142353"/>
                </a:cubicBezTo>
                <a:cubicBezTo>
                  <a:pt x="2663364" y="311250"/>
                  <a:pt x="2890596" y="596265"/>
                  <a:pt x="3133681" y="876002"/>
                </a:cubicBezTo>
                <a:cubicBezTo>
                  <a:pt x="3133681" y="876002"/>
                  <a:pt x="3133681" y="876002"/>
                  <a:pt x="6410042" y="4771203"/>
                </a:cubicBezTo>
                <a:cubicBezTo>
                  <a:pt x="6505162" y="4887320"/>
                  <a:pt x="6589713" y="5035106"/>
                  <a:pt x="6589713" y="5198725"/>
                </a:cubicBezTo>
                <a:cubicBezTo>
                  <a:pt x="6589713" y="5531243"/>
                  <a:pt x="6320206" y="5805701"/>
                  <a:pt x="5982001" y="5805701"/>
                </a:cubicBezTo>
                <a:lnTo>
                  <a:pt x="935348" y="5805701"/>
                </a:lnTo>
                <a:cubicBezTo>
                  <a:pt x="417472" y="5805701"/>
                  <a:pt x="0" y="5383457"/>
                  <a:pt x="0" y="4866208"/>
                </a:cubicBezTo>
                <a:cubicBezTo>
                  <a:pt x="0" y="4628696"/>
                  <a:pt x="0" y="1641319"/>
                  <a:pt x="0" y="1641319"/>
                </a:cubicBezTo>
                <a:cubicBezTo>
                  <a:pt x="0" y="1219075"/>
                  <a:pt x="158534" y="802109"/>
                  <a:pt x="480885" y="480148"/>
                </a:cubicBezTo>
                <a:cubicBezTo>
                  <a:pt x="804228" y="160826"/>
                  <a:pt x="1259950" y="-13803"/>
                  <a:pt x="1708960" y="853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l">
              <a:buNone/>
              <a:defRPr/>
            </a:lvl1pPr>
          </a:lstStyle>
          <a:p>
            <a:r>
              <a:rPr lang="en-GB" noProof="0"/>
              <a:t>     </a:t>
            </a:r>
            <a:br>
              <a:rPr lang="en-GB" noProof="0"/>
            </a:br>
            <a:br>
              <a:rPr lang="en-GB" noProof="0"/>
            </a:br>
            <a:r>
              <a:rPr lang="en-GB" noProof="0"/>
              <a:t> Insert your picture here</a:t>
            </a:r>
          </a:p>
        </p:txBody>
      </p:sp>
      <p:cxnSp>
        <p:nvCxnSpPr>
          <p:cNvPr id="19" name="Conector recto 8"/>
          <p:cNvCxnSpPr/>
          <p:nvPr userDrawn="1"/>
        </p:nvCxnSpPr>
        <p:spPr>
          <a:xfrm flipV="1">
            <a:off x="10738778" y="6531509"/>
            <a:ext cx="0" cy="120314"/>
          </a:xfrm>
          <a:prstGeom prst="line">
            <a:avLst/>
          </a:prstGeom>
          <a:ln w="9525" cmpd="sng">
            <a:solidFill>
              <a:srgbClr val="DDDDD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Picture Placeholder 2"/>
          <p:cNvSpPr>
            <a:spLocks noGrp="1"/>
          </p:cNvSpPr>
          <p:nvPr>
            <p:ph type="pic" sz="quarter" idx="19" hasCustomPrompt="1"/>
          </p:nvPr>
        </p:nvSpPr>
        <p:spPr>
          <a:xfrm>
            <a:off x="9970851" y="6398955"/>
            <a:ext cx="630631" cy="385421"/>
          </a:xfrm>
          <a:custGeom>
            <a:avLst/>
            <a:gdLst>
              <a:gd name="connsiteX0" fmla="*/ 0 w 822960"/>
              <a:gd name="connsiteY0" fmla="*/ 0 h 365760"/>
              <a:gd name="connsiteX1" fmla="*/ 822960 w 822960"/>
              <a:gd name="connsiteY1" fmla="*/ 0 h 365760"/>
              <a:gd name="connsiteX2" fmla="*/ 822960 w 822960"/>
              <a:gd name="connsiteY2" fmla="*/ 365760 h 365760"/>
              <a:gd name="connsiteX3" fmla="*/ 0 w 822960"/>
              <a:gd name="connsiteY3" fmla="*/ 365760 h 365760"/>
              <a:gd name="connsiteX4" fmla="*/ 0 w 822960"/>
              <a:gd name="connsiteY4" fmla="*/ 0 h 365760"/>
              <a:gd name="connsiteX0" fmla="*/ 0 w 822960"/>
              <a:gd name="connsiteY0" fmla="*/ 0 h 365760"/>
              <a:gd name="connsiteX1" fmla="*/ 822960 w 822960"/>
              <a:gd name="connsiteY1" fmla="*/ 0 h 365760"/>
              <a:gd name="connsiteX2" fmla="*/ 822960 w 822960"/>
              <a:gd name="connsiteY2" fmla="*/ 365760 h 365760"/>
              <a:gd name="connsiteX3" fmla="*/ 0 w 822960"/>
              <a:gd name="connsiteY3" fmla="*/ 365760 h 365760"/>
              <a:gd name="connsiteX4" fmla="*/ 0 w 822960"/>
              <a:gd name="connsiteY4" fmla="*/ 0 h 365760"/>
              <a:gd name="connsiteX0" fmla="*/ 0 w 822960"/>
              <a:gd name="connsiteY0" fmla="*/ 170364 h 365760"/>
              <a:gd name="connsiteX1" fmla="*/ 822960 w 822960"/>
              <a:gd name="connsiteY1" fmla="*/ 0 h 365760"/>
              <a:gd name="connsiteX2" fmla="*/ 822960 w 822960"/>
              <a:gd name="connsiteY2" fmla="*/ 365760 h 365760"/>
              <a:gd name="connsiteX3" fmla="*/ 0 w 822960"/>
              <a:gd name="connsiteY3" fmla="*/ 365760 h 365760"/>
              <a:gd name="connsiteX4" fmla="*/ 0 w 822960"/>
              <a:gd name="connsiteY4" fmla="*/ 170364 h 365760"/>
              <a:gd name="connsiteX0" fmla="*/ 0 w 822960"/>
              <a:gd name="connsiteY0" fmla="*/ 13908 h 209304"/>
              <a:gd name="connsiteX1" fmla="*/ 809053 w 822960"/>
              <a:gd name="connsiteY1" fmla="*/ 0 h 209304"/>
              <a:gd name="connsiteX2" fmla="*/ 822960 w 822960"/>
              <a:gd name="connsiteY2" fmla="*/ 209304 h 209304"/>
              <a:gd name="connsiteX3" fmla="*/ 0 w 822960"/>
              <a:gd name="connsiteY3" fmla="*/ 209304 h 209304"/>
              <a:gd name="connsiteX4" fmla="*/ 0 w 822960"/>
              <a:gd name="connsiteY4" fmla="*/ 13908 h 209304"/>
              <a:gd name="connsiteX0" fmla="*/ 0 w 822960"/>
              <a:gd name="connsiteY0" fmla="*/ 0 h 195396"/>
              <a:gd name="connsiteX1" fmla="*/ 819483 w 822960"/>
              <a:gd name="connsiteY1" fmla="*/ 3476 h 195396"/>
              <a:gd name="connsiteX2" fmla="*/ 822960 w 822960"/>
              <a:gd name="connsiteY2" fmla="*/ 195396 h 195396"/>
              <a:gd name="connsiteX3" fmla="*/ 0 w 822960"/>
              <a:gd name="connsiteY3" fmla="*/ 195396 h 195396"/>
              <a:gd name="connsiteX4" fmla="*/ 0 w 822960"/>
              <a:gd name="connsiteY4" fmla="*/ 0 h 195396"/>
              <a:gd name="connsiteX0" fmla="*/ 0 w 822960"/>
              <a:gd name="connsiteY0" fmla="*/ 3477 h 198873"/>
              <a:gd name="connsiteX1" fmla="*/ 819483 w 822960"/>
              <a:gd name="connsiteY1" fmla="*/ 0 h 198873"/>
              <a:gd name="connsiteX2" fmla="*/ 822960 w 822960"/>
              <a:gd name="connsiteY2" fmla="*/ 198873 h 198873"/>
              <a:gd name="connsiteX3" fmla="*/ 0 w 822960"/>
              <a:gd name="connsiteY3" fmla="*/ 198873 h 198873"/>
              <a:gd name="connsiteX4" fmla="*/ 0 w 822960"/>
              <a:gd name="connsiteY4" fmla="*/ 3477 h 198873"/>
              <a:gd name="connsiteX0" fmla="*/ 0 w 822960"/>
              <a:gd name="connsiteY0" fmla="*/ 8568 h 203964"/>
              <a:gd name="connsiteX1" fmla="*/ 819483 w 822960"/>
              <a:gd name="connsiteY1" fmla="*/ 5091 h 203964"/>
              <a:gd name="connsiteX2" fmla="*/ 822960 w 822960"/>
              <a:gd name="connsiteY2" fmla="*/ 203964 h 203964"/>
              <a:gd name="connsiteX3" fmla="*/ 0 w 822960"/>
              <a:gd name="connsiteY3" fmla="*/ 203964 h 203964"/>
              <a:gd name="connsiteX4" fmla="*/ 0 w 822960"/>
              <a:gd name="connsiteY4" fmla="*/ 8568 h 203964"/>
              <a:gd name="connsiteX0" fmla="*/ 0 w 822960"/>
              <a:gd name="connsiteY0" fmla="*/ 3477 h 198873"/>
              <a:gd name="connsiteX1" fmla="*/ 819483 w 822960"/>
              <a:gd name="connsiteY1" fmla="*/ 0 h 198873"/>
              <a:gd name="connsiteX2" fmla="*/ 822960 w 822960"/>
              <a:gd name="connsiteY2" fmla="*/ 198873 h 198873"/>
              <a:gd name="connsiteX3" fmla="*/ 0 w 822960"/>
              <a:gd name="connsiteY3" fmla="*/ 198873 h 198873"/>
              <a:gd name="connsiteX4" fmla="*/ 0 w 822960"/>
              <a:gd name="connsiteY4" fmla="*/ 3477 h 198873"/>
              <a:gd name="connsiteX0" fmla="*/ 0 w 822960"/>
              <a:gd name="connsiteY0" fmla="*/ 3477 h 198873"/>
              <a:gd name="connsiteX1" fmla="*/ 819483 w 822960"/>
              <a:gd name="connsiteY1" fmla="*/ 0 h 198873"/>
              <a:gd name="connsiteX2" fmla="*/ 822960 w 822960"/>
              <a:gd name="connsiteY2" fmla="*/ 198873 h 198873"/>
              <a:gd name="connsiteX3" fmla="*/ 0 w 822960"/>
              <a:gd name="connsiteY3" fmla="*/ 198873 h 198873"/>
              <a:gd name="connsiteX4" fmla="*/ 0 w 822960"/>
              <a:gd name="connsiteY4" fmla="*/ 3477 h 198873"/>
              <a:gd name="connsiteX0" fmla="*/ 0 w 822960"/>
              <a:gd name="connsiteY0" fmla="*/ 3477 h 198873"/>
              <a:gd name="connsiteX1" fmla="*/ 819483 w 822960"/>
              <a:gd name="connsiteY1" fmla="*/ 0 h 198873"/>
              <a:gd name="connsiteX2" fmla="*/ 822960 w 822960"/>
              <a:gd name="connsiteY2" fmla="*/ 198873 h 198873"/>
              <a:gd name="connsiteX3" fmla="*/ 0 w 822960"/>
              <a:gd name="connsiteY3" fmla="*/ 198873 h 198873"/>
              <a:gd name="connsiteX4" fmla="*/ 0 w 822960"/>
              <a:gd name="connsiteY4" fmla="*/ 3477 h 198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2960" h="198873">
                <a:moveTo>
                  <a:pt x="0" y="3477"/>
                </a:moveTo>
                <a:lnTo>
                  <a:pt x="819483" y="0"/>
                </a:lnTo>
                <a:lnTo>
                  <a:pt x="822960" y="198873"/>
                </a:lnTo>
                <a:lnTo>
                  <a:pt x="0" y="198873"/>
                </a:lnTo>
                <a:lnTo>
                  <a:pt x="0" y="3477"/>
                </a:lnTo>
                <a:close/>
              </a:path>
            </a:pathLst>
          </a:custGeom>
        </p:spPr>
        <p:txBody>
          <a:bodyPr/>
          <a:lstStyle>
            <a:lvl1pPr marL="0" indent="0" algn="r">
              <a:buNone/>
              <a:defRPr sz="900"/>
            </a:lvl1pPr>
          </a:lstStyle>
          <a:p>
            <a:r>
              <a:rPr lang="en-GB"/>
              <a:t>Co-branding</a:t>
            </a:r>
          </a:p>
        </p:txBody>
      </p:sp>
    </p:spTree>
    <p:extLst>
      <p:ext uri="{BB962C8B-B14F-4D97-AF65-F5344CB8AC3E}">
        <p14:creationId xmlns:p14="http://schemas.microsoft.com/office/powerpoint/2010/main" val="82852690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eme 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Marcador de número de diapositiva 32"/>
          <p:cNvSpPr>
            <a:spLocks noGrp="1"/>
          </p:cNvSpPr>
          <p:nvPr>
            <p:ph type="sldNum" sz="quarter" idx="4"/>
          </p:nvPr>
        </p:nvSpPr>
        <p:spPr>
          <a:xfrm>
            <a:off x="11776959" y="6519612"/>
            <a:ext cx="248264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17" name="Marcador de texto 33"/>
          <p:cNvSpPr>
            <a:spLocks noGrp="1"/>
          </p:cNvSpPr>
          <p:nvPr>
            <p:ph type="body" sz="quarter" idx="14" hasCustomPrompt="1"/>
          </p:nvPr>
        </p:nvSpPr>
        <p:spPr>
          <a:xfrm>
            <a:off x="2857602" y="2057246"/>
            <a:ext cx="2942647" cy="4318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GB" noProof="0"/>
              <a:t>Title here</a:t>
            </a:r>
          </a:p>
        </p:txBody>
      </p:sp>
      <p:sp>
        <p:nvSpPr>
          <p:cNvPr id="19" name="Marcador de texto 33"/>
          <p:cNvSpPr>
            <a:spLocks noGrp="1"/>
          </p:cNvSpPr>
          <p:nvPr>
            <p:ph type="body" sz="quarter" idx="16" hasCustomPrompt="1"/>
          </p:nvPr>
        </p:nvSpPr>
        <p:spPr>
          <a:xfrm>
            <a:off x="576481" y="4420860"/>
            <a:ext cx="2942647" cy="4318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8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GB" noProof="0"/>
              <a:t>Title here</a:t>
            </a:r>
          </a:p>
        </p:txBody>
      </p:sp>
      <p:sp>
        <p:nvSpPr>
          <p:cNvPr id="21" name="Marcador de texto 33"/>
          <p:cNvSpPr>
            <a:spLocks noGrp="1"/>
          </p:cNvSpPr>
          <p:nvPr>
            <p:ph type="body" sz="quarter" idx="17" hasCustomPrompt="1"/>
          </p:nvPr>
        </p:nvSpPr>
        <p:spPr>
          <a:xfrm>
            <a:off x="5800189" y="4903912"/>
            <a:ext cx="3459659" cy="120004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GB" noProof="0"/>
              <a:t>Highlight here</a:t>
            </a:r>
          </a:p>
        </p:txBody>
      </p:sp>
      <p:sp>
        <p:nvSpPr>
          <p:cNvPr id="22" name="Marcador de texto 2"/>
          <p:cNvSpPr>
            <a:spLocks noGrp="1"/>
          </p:cNvSpPr>
          <p:nvPr>
            <p:ph type="body" sz="quarter" idx="18" hasCustomPrompt="1"/>
          </p:nvPr>
        </p:nvSpPr>
        <p:spPr>
          <a:xfrm>
            <a:off x="576481" y="4875698"/>
            <a:ext cx="2929143" cy="1307738"/>
          </a:xfrm>
          <a:prstGeom prst="rect">
            <a:avLst/>
          </a:prstGeom>
        </p:spPr>
        <p:txBody>
          <a:bodyPr>
            <a:normAutofit/>
          </a:bodyPr>
          <a:lstStyle>
            <a:lvl1pPr marL="130960" indent="-130960">
              <a:lnSpc>
                <a:spcPct val="100000"/>
              </a:lnSpc>
              <a:defRPr sz="2400">
                <a:solidFill>
                  <a:srgbClr val="323232"/>
                </a:solidFill>
              </a:defRPr>
            </a:lvl1pPr>
            <a:lvl2pPr marL="538163" indent="-139700">
              <a:lnSpc>
                <a:spcPct val="100000"/>
              </a:lnSpc>
              <a:defRPr sz="2400">
                <a:solidFill>
                  <a:srgbClr val="323232"/>
                </a:solidFill>
              </a:defRPr>
            </a:lvl2pPr>
            <a:lvl3pPr marL="985838" indent="-138113">
              <a:lnSpc>
                <a:spcPct val="100000"/>
              </a:lnSpc>
              <a:defRPr sz="2400">
                <a:solidFill>
                  <a:srgbClr val="323232"/>
                </a:solidFill>
              </a:defRPr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GB" noProof="0"/>
              <a:t>Bullet level 1</a:t>
            </a:r>
          </a:p>
          <a:p>
            <a:pPr lvl="1"/>
            <a:r>
              <a:rPr lang="en-GB" noProof="0"/>
              <a:t>Bullet level 2</a:t>
            </a:r>
          </a:p>
          <a:p>
            <a:pPr lvl="2"/>
            <a:r>
              <a:rPr lang="en-GB" noProof="0"/>
              <a:t>Bullet level 3</a:t>
            </a:r>
          </a:p>
        </p:txBody>
      </p:sp>
      <p:sp>
        <p:nvSpPr>
          <p:cNvPr id="23" name="Marcador de texto 2"/>
          <p:cNvSpPr>
            <a:spLocks noGrp="1"/>
          </p:cNvSpPr>
          <p:nvPr>
            <p:ph type="body" sz="quarter" idx="19" hasCustomPrompt="1"/>
          </p:nvPr>
        </p:nvSpPr>
        <p:spPr>
          <a:xfrm>
            <a:off x="2857602" y="2489047"/>
            <a:ext cx="2929143" cy="1507399"/>
          </a:xfrm>
          <a:prstGeom prst="rect">
            <a:avLst/>
          </a:prstGeom>
        </p:spPr>
        <p:txBody>
          <a:bodyPr>
            <a:normAutofit/>
          </a:bodyPr>
          <a:lstStyle>
            <a:lvl1pPr marL="130960" indent="-130960">
              <a:lnSpc>
                <a:spcPct val="100000"/>
              </a:lnSpc>
              <a:defRPr sz="2400">
                <a:solidFill>
                  <a:srgbClr val="323232"/>
                </a:solidFill>
              </a:defRPr>
            </a:lvl1pPr>
            <a:lvl2pPr marL="627063" indent="-169863">
              <a:lnSpc>
                <a:spcPct val="100000"/>
              </a:lnSpc>
              <a:defRPr sz="2400">
                <a:solidFill>
                  <a:srgbClr val="323232"/>
                </a:solidFill>
              </a:defRPr>
            </a:lvl2pPr>
            <a:lvl3pPr marL="1076325" indent="-161925">
              <a:lnSpc>
                <a:spcPct val="100000"/>
              </a:lnSpc>
              <a:defRPr sz="2400">
                <a:solidFill>
                  <a:srgbClr val="323232"/>
                </a:solidFill>
              </a:defRPr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GB" noProof="0"/>
              <a:t>Bullet level 1</a:t>
            </a:r>
          </a:p>
          <a:p>
            <a:pPr lvl="1"/>
            <a:r>
              <a:rPr lang="en-GB" noProof="0"/>
              <a:t>Bullet level 2</a:t>
            </a:r>
          </a:p>
          <a:p>
            <a:pPr lvl="2"/>
            <a:r>
              <a:rPr lang="en-GB" noProof="0"/>
              <a:t>Bullet level 3</a:t>
            </a:r>
          </a:p>
        </p:txBody>
      </p:sp>
      <p:sp>
        <p:nvSpPr>
          <p:cNvPr id="24" name="Marcador de texto 2"/>
          <p:cNvSpPr>
            <a:spLocks noGrp="1"/>
          </p:cNvSpPr>
          <p:nvPr>
            <p:ph type="body" sz="quarter" idx="20" hasCustomPrompt="1"/>
          </p:nvPr>
        </p:nvSpPr>
        <p:spPr>
          <a:xfrm>
            <a:off x="8903377" y="2057260"/>
            <a:ext cx="2617847" cy="1507399"/>
          </a:xfrm>
          <a:prstGeom prst="rect">
            <a:avLst/>
          </a:prstGeom>
        </p:spPr>
        <p:txBody>
          <a:bodyPr>
            <a:normAutofit/>
          </a:bodyPr>
          <a:lstStyle>
            <a:lvl1pPr marL="130960" indent="-130960">
              <a:lnSpc>
                <a:spcPct val="100000"/>
              </a:lnSpc>
              <a:defRPr sz="2400">
                <a:solidFill>
                  <a:srgbClr val="323232"/>
                </a:solidFill>
              </a:defRPr>
            </a:lvl1pPr>
            <a:lvl2pPr marL="627063" indent="-169863">
              <a:lnSpc>
                <a:spcPct val="100000"/>
              </a:lnSpc>
              <a:defRPr sz="2000">
                <a:solidFill>
                  <a:srgbClr val="323232"/>
                </a:solidFill>
              </a:defRPr>
            </a:lvl2pPr>
            <a:lvl3pPr marL="1076325" indent="-228600">
              <a:lnSpc>
                <a:spcPct val="100000"/>
              </a:lnSpc>
              <a:defRPr sz="1600">
                <a:solidFill>
                  <a:srgbClr val="323232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GB" noProof="0"/>
              <a:t>Bullet level 1</a:t>
            </a:r>
          </a:p>
          <a:p>
            <a:pPr lvl="1"/>
            <a:r>
              <a:rPr lang="en-GB" noProof="0"/>
              <a:t>Bullet level 2</a:t>
            </a:r>
          </a:p>
          <a:p>
            <a:pPr lvl="2"/>
            <a:r>
              <a:rPr lang="en-GB" noProof="0"/>
              <a:t>Bullet level 3	</a:t>
            </a:r>
          </a:p>
        </p:txBody>
      </p:sp>
      <p:sp>
        <p:nvSpPr>
          <p:cNvPr id="27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GB" noProof="0"/>
              <a:t>© Amadeus IT Group and its affiliates and subsidiaries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268224" y="296865"/>
            <a:ext cx="11253216" cy="482549"/>
          </a:xfr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16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268224" y="779412"/>
            <a:ext cx="11228613" cy="46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cxnSp>
        <p:nvCxnSpPr>
          <p:cNvPr id="15" name="Conector recto 8"/>
          <p:cNvCxnSpPr/>
          <p:nvPr userDrawn="1"/>
        </p:nvCxnSpPr>
        <p:spPr>
          <a:xfrm flipV="1">
            <a:off x="10738778" y="6531509"/>
            <a:ext cx="0" cy="120314"/>
          </a:xfrm>
          <a:prstGeom prst="line">
            <a:avLst/>
          </a:prstGeom>
          <a:ln w="9525" cmpd="sng">
            <a:solidFill>
              <a:srgbClr val="DDDDD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Picture Placeholder 2"/>
          <p:cNvSpPr>
            <a:spLocks noGrp="1"/>
          </p:cNvSpPr>
          <p:nvPr>
            <p:ph type="pic" sz="quarter" idx="21" hasCustomPrompt="1"/>
          </p:nvPr>
        </p:nvSpPr>
        <p:spPr>
          <a:xfrm>
            <a:off x="9970851" y="6398955"/>
            <a:ext cx="630631" cy="385421"/>
          </a:xfrm>
          <a:custGeom>
            <a:avLst/>
            <a:gdLst>
              <a:gd name="connsiteX0" fmla="*/ 0 w 822960"/>
              <a:gd name="connsiteY0" fmla="*/ 0 h 365760"/>
              <a:gd name="connsiteX1" fmla="*/ 822960 w 822960"/>
              <a:gd name="connsiteY1" fmla="*/ 0 h 365760"/>
              <a:gd name="connsiteX2" fmla="*/ 822960 w 822960"/>
              <a:gd name="connsiteY2" fmla="*/ 365760 h 365760"/>
              <a:gd name="connsiteX3" fmla="*/ 0 w 822960"/>
              <a:gd name="connsiteY3" fmla="*/ 365760 h 365760"/>
              <a:gd name="connsiteX4" fmla="*/ 0 w 822960"/>
              <a:gd name="connsiteY4" fmla="*/ 0 h 365760"/>
              <a:gd name="connsiteX0" fmla="*/ 0 w 822960"/>
              <a:gd name="connsiteY0" fmla="*/ 0 h 365760"/>
              <a:gd name="connsiteX1" fmla="*/ 822960 w 822960"/>
              <a:gd name="connsiteY1" fmla="*/ 0 h 365760"/>
              <a:gd name="connsiteX2" fmla="*/ 822960 w 822960"/>
              <a:gd name="connsiteY2" fmla="*/ 365760 h 365760"/>
              <a:gd name="connsiteX3" fmla="*/ 0 w 822960"/>
              <a:gd name="connsiteY3" fmla="*/ 365760 h 365760"/>
              <a:gd name="connsiteX4" fmla="*/ 0 w 822960"/>
              <a:gd name="connsiteY4" fmla="*/ 0 h 365760"/>
              <a:gd name="connsiteX0" fmla="*/ 0 w 822960"/>
              <a:gd name="connsiteY0" fmla="*/ 170364 h 365760"/>
              <a:gd name="connsiteX1" fmla="*/ 822960 w 822960"/>
              <a:gd name="connsiteY1" fmla="*/ 0 h 365760"/>
              <a:gd name="connsiteX2" fmla="*/ 822960 w 822960"/>
              <a:gd name="connsiteY2" fmla="*/ 365760 h 365760"/>
              <a:gd name="connsiteX3" fmla="*/ 0 w 822960"/>
              <a:gd name="connsiteY3" fmla="*/ 365760 h 365760"/>
              <a:gd name="connsiteX4" fmla="*/ 0 w 822960"/>
              <a:gd name="connsiteY4" fmla="*/ 170364 h 365760"/>
              <a:gd name="connsiteX0" fmla="*/ 0 w 822960"/>
              <a:gd name="connsiteY0" fmla="*/ 13908 h 209304"/>
              <a:gd name="connsiteX1" fmla="*/ 809053 w 822960"/>
              <a:gd name="connsiteY1" fmla="*/ 0 h 209304"/>
              <a:gd name="connsiteX2" fmla="*/ 822960 w 822960"/>
              <a:gd name="connsiteY2" fmla="*/ 209304 h 209304"/>
              <a:gd name="connsiteX3" fmla="*/ 0 w 822960"/>
              <a:gd name="connsiteY3" fmla="*/ 209304 h 209304"/>
              <a:gd name="connsiteX4" fmla="*/ 0 w 822960"/>
              <a:gd name="connsiteY4" fmla="*/ 13908 h 209304"/>
              <a:gd name="connsiteX0" fmla="*/ 0 w 822960"/>
              <a:gd name="connsiteY0" fmla="*/ 0 h 195396"/>
              <a:gd name="connsiteX1" fmla="*/ 819483 w 822960"/>
              <a:gd name="connsiteY1" fmla="*/ 3476 h 195396"/>
              <a:gd name="connsiteX2" fmla="*/ 822960 w 822960"/>
              <a:gd name="connsiteY2" fmla="*/ 195396 h 195396"/>
              <a:gd name="connsiteX3" fmla="*/ 0 w 822960"/>
              <a:gd name="connsiteY3" fmla="*/ 195396 h 195396"/>
              <a:gd name="connsiteX4" fmla="*/ 0 w 822960"/>
              <a:gd name="connsiteY4" fmla="*/ 0 h 195396"/>
              <a:gd name="connsiteX0" fmla="*/ 0 w 822960"/>
              <a:gd name="connsiteY0" fmla="*/ 3477 h 198873"/>
              <a:gd name="connsiteX1" fmla="*/ 819483 w 822960"/>
              <a:gd name="connsiteY1" fmla="*/ 0 h 198873"/>
              <a:gd name="connsiteX2" fmla="*/ 822960 w 822960"/>
              <a:gd name="connsiteY2" fmla="*/ 198873 h 198873"/>
              <a:gd name="connsiteX3" fmla="*/ 0 w 822960"/>
              <a:gd name="connsiteY3" fmla="*/ 198873 h 198873"/>
              <a:gd name="connsiteX4" fmla="*/ 0 w 822960"/>
              <a:gd name="connsiteY4" fmla="*/ 3477 h 198873"/>
              <a:gd name="connsiteX0" fmla="*/ 0 w 822960"/>
              <a:gd name="connsiteY0" fmla="*/ 8568 h 203964"/>
              <a:gd name="connsiteX1" fmla="*/ 819483 w 822960"/>
              <a:gd name="connsiteY1" fmla="*/ 5091 h 203964"/>
              <a:gd name="connsiteX2" fmla="*/ 822960 w 822960"/>
              <a:gd name="connsiteY2" fmla="*/ 203964 h 203964"/>
              <a:gd name="connsiteX3" fmla="*/ 0 w 822960"/>
              <a:gd name="connsiteY3" fmla="*/ 203964 h 203964"/>
              <a:gd name="connsiteX4" fmla="*/ 0 w 822960"/>
              <a:gd name="connsiteY4" fmla="*/ 8568 h 203964"/>
              <a:gd name="connsiteX0" fmla="*/ 0 w 822960"/>
              <a:gd name="connsiteY0" fmla="*/ 3477 h 198873"/>
              <a:gd name="connsiteX1" fmla="*/ 819483 w 822960"/>
              <a:gd name="connsiteY1" fmla="*/ 0 h 198873"/>
              <a:gd name="connsiteX2" fmla="*/ 822960 w 822960"/>
              <a:gd name="connsiteY2" fmla="*/ 198873 h 198873"/>
              <a:gd name="connsiteX3" fmla="*/ 0 w 822960"/>
              <a:gd name="connsiteY3" fmla="*/ 198873 h 198873"/>
              <a:gd name="connsiteX4" fmla="*/ 0 w 822960"/>
              <a:gd name="connsiteY4" fmla="*/ 3477 h 198873"/>
              <a:gd name="connsiteX0" fmla="*/ 0 w 822960"/>
              <a:gd name="connsiteY0" fmla="*/ 3477 h 198873"/>
              <a:gd name="connsiteX1" fmla="*/ 819483 w 822960"/>
              <a:gd name="connsiteY1" fmla="*/ 0 h 198873"/>
              <a:gd name="connsiteX2" fmla="*/ 822960 w 822960"/>
              <a:gd name="connsiteY2" fmla="*/ 198873 h 198873"/>
              <a:gd name="connsiteX3" fmla="*/ 0 w 822960"/>
              <a:gd name="connsiteY3" fmla="*/ 198873 h 198873"/>
              <a:gd name="connsiteX4" fmla="*/ 0 w 822960"/>
              <a:gd name="connsiteY4" fmla="*/ 3477 h 198873"/>
              <a:gd name="connsiteX0" fmla="*/ 0 w 822960"/>
              <a:gd name="connsiteY0" fmla="*/ 3477 h 198873"/>
              <a:gd name="connsiteX1" fmla="*/ 819483 w 822960"/>
              <a:gd name="connsiteY1" fmla="*/ 0 h 198873"/>
              <a:gd name="connsiteX2" fmla="*/ 822960 w 822960"/>
              <a:gd name="connsiteY2" fmla="*/ 198873 h 198873"/>
              <a:gd name="connsiteX3" fmla="*/ 0 w 822960"/>
              <a:gd name="connsiteY3" fmla="*/ 198873 h 198873"/>
              <a:gd name="connsiteX4" fmla="*/ 0 w 822960"/>
              <a:gd name="connsiteY4" fmla="*/ 3477 h 198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2960" h="198873">
                <a:moveTo>
                  <a:pt x="0" y="3477"/>
                </a:moveTo>
                <a:lnTo>
                  <a:pt x="819483" y="0"/>
                </a:lnTo>
                <a:lnTo>
                  <a:pt x="822960" y="198873"/>
                </a:lnTo>
                <a:lnTo>
                  <a:pt x="0" y="198873"/>
                </a:lnTo>
                <a:lnTo>
                  <a:pt x="0" y="3477"/>
                </a:lnTo>
                <a:close/>
              </a:path>
            </a:pathLst>
          </a:custGeom>
        </p:spPr>
        <p:txBody>
          <a:bodyPr/>
          <a:lstStyle>
            <a:lvl1pPr marL="0" indent="0" algn="r">
              <a:buNone/>
              <a:defRPr sz="900"/>
            </a:lvl1pPr>
          </a:lstStyle>
          <a:p>
            <a:r>
              <a:rPr lang="en-GB"/>
              <a:t>Co-branding</a:t>
            </a:r>
          </a:p>
        </p:txBody>
      </p:sp>
    </p:spTree>
    <p:extLst>
      <p:ext uri="{BB962C8B-B14F-4D97-AF65-F5344CB8AC3E}">
        <p14:creationId xmlns:p14="http://schemas.microsoft.com/office/powerpoint/2010/main" val="428111414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Marcador de número de diapositiva 32"/>
          <p:cNvSpPr>
            <a:spLocks noGrp="1"/>
          </p:cNvSpPr>
          <p:nvPr>
            <p:ph type="sldNum" sz="quarter" idx="4"/>
          </p:nvPr>
        </p:nvSpPr>
        <p:spPr>
          <a:xfrm>
            <a:off x="11776959" y="6519612"/>
            <a:ext cx="248264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32" name="Content Placeholder 2"/>
          <p:cNvSpPr>
            <a:spLocks noGrp="1"/>
          </p:cNvSpPr>
          <p:nvPr>
            <p:ph idx="1" hasCustomPrompt="1"/>
          </p:nvPr>
        </p:nvSpPr>
        <p:spPr>
          <a:xfrm>
            <a:off x="768977" y="3493009"/>
            <a:ext cx="2047701" cy="72388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 baseline="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350">
                <a:solidFill>
                  <a:srgbClr val="454545"/>
                </a:solidFill>
                <a:latin typeface="+mj-lt"/>
              </a:defRPr>
            </a:lvl2pPr>
            <a:lvl3pPr>
              <a:defRPr sz="1200">
                <a:solidFill>
                  <a:srgbClr val="454545"/>
                </a:solidFill>
                <a:latin typeface="+mj-lt"/>
              </a:defRPr>
            </a:lvl3pPr>
            <a:lvl4pPr>
              <a:defRPr sz="1050">
                <a:solidFill>
                  <a:srgbClr val="454545"/>
                </a:solidFill>
                <a:latin typeface="+mj-lt"/>
              </a:defRPr>
            </a:lvl4pPr>
            <a:lvl5pPr>
              <a:defRPr sz="105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Click to add text</a:t>
            </a:r>
          </a:p>
        </p:txBody>
      </p:sp>
      <p:sp>
        <p:nvSpPr>
          <p:cNvPr id="33" name="Text Placeholder 23"/>
          <p:cNvSpPr>
            <a:spLocks noGrp="1"/>
          </p:cNvSpPr>
          <p:nvPr>
            <p:ph type="body" sz="quarter" idx="21"/>
          </p:nvPr>
        </p:nvSpPr>
        <p:spPr>
          <a:xfrm>
            <a:off x="768777" y="4317307"/>
            <a:ext cx="2047703" cy="197659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rgbClr val="32323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4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564116" y="3493009"/>
            <a:ext cx="2047701" cy="72388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350">
                <a:solidFill>
                  <a:srgbClr val="454545"/>
                </a:solidFill>
                <a:latin typeface="+mj-lt"/>
              </a:defRPr>
            </a:lvl2pPr>
            <a:lvl3pPr>
              <a:defRPr sz="1200">
                <a:solidFill>
                  <a:srgbClr val="454545"/>
                </a:solidFill>
                <a:latin typeface="+mj-lt"/>
              </a:defRPr>
            </a:lvl3pPr>
            <a:lvl4pPr>
              <a:defRPr sz="1050">
                <a:solidFill>
                  <a:srgbClr val="454545"/>
                </a:solidFill>
                <a:latin typeface="+mj-lt"/>
              </a:defRPr>
            </a:lvl4pPr>
            <a:lvl5pPr>
              <a:defRPr sz="105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Click to add text</a:t>
            </a:r>
          </a:p>
        </p:txBody>
      </p:sp>
      <p:sp>
        <p:nvSpPr>
          <p:cNvPr id="35" name="Text Placeholder 23"/>
          <p:cNvSpPr>
            <a:spLocks noGrp="1"/>
          </p:cNvSpPr>
          <p:nvPr>
            <p:ph type="body" sz="quarter" idx="31"/>
          </p:nvPr>
        </p:nvSpPr>
        <p:spPr>
          <a:xfrm>
            <a:off x="3563913" y="4317307"/>
            <a:ext cx="2047703" cy="197659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rgbClr val="32323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6" name="Content Placeholder 2"/>
          <p:cNvSpPr>
            <a:spLocks noGrp="1"/>
          </p:cNvSpPr>
          <p:nvPr>
            <p:ph idx="32" hasCustomPrompt="1"/>
          </p:nvPr>
        </p:nvSpPr>
        <p:spPr>
          <a:xfrm>
            <a:off x="6364560" y="3507837"/>
            <a:ext cx="2047701" cy="72388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350">
                <a:solidFill>
                  <a:srgbClr val="454545"/>
                </a:solidFill>
                <a:latin typeface="+mj-lt"/>
              </a:defRPr>
            </a:lvl2pPr>
            <a:lvl3pPr>
              <a:defRPr sz="1200">
                <a:solidFill>
                  <a:srgbClr val="454545"/>
                </a:solidFill>
                <a:latin typeface="+mj-lt"/>
              </a:defRPr>
            </a:lvl3pPr>
            <a:lvl4pPr>
              <a:defRPr sz="1050">
                <a:solidFill>
                  <a:srgbClr val="454545"/>
                </a:solidFill>
                <a:latin typeface="+mj-lt"/>
              </a:defRPr>
            </a:lvl4pPr>
            <a:lvl5pPr>
              <a:defRPr sz="105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s-ES" noProof="0" err="1"/>
              <a:t>Click</a:t>
            </a:r>
            <a:r>
              <a:rPr lang="es-ES" noProof="0"/>
              <a:t> to </a:t>
            </a:r>
            <a:r>
              <a:rPr lang="es-ES" noProof="0" err="1"/>
              <a:t>add</a:t>
            </a:r>
            <a:r>
              <a:rPr lang="es-ES" noProof="0"/>
              <a:t> </a:t>
            </a:r>
            <a:r>
              <a:rPr lang="es-ES" noProof="0" err="1"/>
              <a:t>text</a:t>
            </a:r>
            <a:endParaRPr lang="en-GB" noProof="0"/>
          </a:p>
        </p:txBody>
      </p:sp>
      <p:sp>
        <p:nvSpPr>
          <p:cNvPr id="43" name="Text Placeholder 23"/>
          <p:cNvSpPr>
            <a:spLocks noGrp="1"/>
          </p:cNvSpPr>
          <p:nvPr>
            <p:ph type="body" sz="quarter" idx="33"/>
          </p:nvPr>
        </p:nvSpPr>
        <p:spPr>
          <a:xfrm>
            <a:off x="6364567" y="4332129"/>
            <a:ext cx="2047703" cy="197659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rgbClr val="32323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4" name="Content Placeholder 2"/>
          <p:cNvSpPr>
            <a:spLocks noGrp="1"/>
          </p:cNvSpPr>
          <p:nvPr>
            <p:ph idx="34" hasCustomPrompt="1"/>
          </p:nvPr>
        </p:nvSpPr>
        <p:spPr>
          <a:xfrm>
            <a:off x="9136016" y="3493009"/>
            <a:ext cx="2047701" cy="72388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 baseline="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350">
                <a:solidFill>
                  <a:srgbClr val="454545"/>
                </a:solidFill>
                <a:latin typeface="+mj-lt"/>
              </a:defRPr>
            </a:lvl2pPr>
            <a:lvl3pPr>
              <a:defRPr sz="1200">
                <a:solidFill>
                  <a:srgbClr val="454545"/>
                </a:solidFill>
                <a:latin typeface="+mj-lt"/>
              </a:defRPr>
            </a:lvl3pPr>
            <a:lvl4pPr>
              <a:defRPr sz="1050">
                <a:solidFill>
                  <a:srgbClr val="454545"/>
                </a:solidFill>
                <a:latin typeface="+mj-lt"/>
              </a:defRPr>
            </a:lvl4pPr>
            <a:lvl5pPr>
              <a:defRPr sz="105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s-ES" noProof="0" err="1"/>
              <a:t>Click</a:t>
            </a:r>
            <a:r>
              <a:rPr lang="es-ES" noProof="0"/>
              <a:t> to </a:t>
            </a:r>
            <a:r>
              <a:rPr lang="es-ES" noProof="0" err="1"/>
              <a:t>add</a:t>
            </a:r>
            <a:r>
              <a:rPr lang="es-ES" noProof="0"/>
              <a:t> </a:t>
            </a:r>
            <a:r>
              <a:rPr lang="es-ES" noProof="0" err="1"/>
              <a:t>text</a:t>
            </a:r>
            <a:endParaRPr lang="en-GB" noProof="0"/>
          </a:p>
        </p:txBody>
      </p:sp>
      <p:sp>
        <p:nvSpPr>
          <p:cNvPr id="45" name="Text Placeholder 23"/>
          <p:cNvSpPr>
            <a:spLocks noGrp="1"/>
          </p:cNvSpPr>
          <p:nvPr>
            <p:ph type="body" sz="quarter" idx="35"/>
          </p:nvPr>
        </p:nvSpPr>
        <p:spPr>
          <a:xfrm>
            <a:off x="9135814" y="4317307"/>
            <a:ext cx="2047703" cy="197659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rgbClr val="32323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8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GB" noProof="0"/>
              <a:t>© Amadeus IT Group and its affiliates and subsidiaries</a:t>
            </a:r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268224" y="296865"/>
            <a:ext cx="10915493" cy="482549"/>
          </a:xfr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268224" y="779412"/>
            <a:ext cx="10891629" cy="46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cxnSp>
        <p:nvCxnSpPr>
          <p:cNvPr id="16" name="Conector recto 8"/>
          <p:cNvCxnSpPr/>
          <p:nvPr userDrawn="1"/>
        </p:nvCxnSpPr>
        <p:spPr>
          <a:xfrm flipV="1">
            <a:off x="10738778" y="6531509"/>
            <a:ext cx="0" cy="120314"/>
          </a:xfrm>
          <a:prstGeom prst="line">
            <a:avLst/>
          </a:prstGeom>
          <a:ln w="9525" cmpd="sng">
            <a:solidFill>
              <a:srgbClr val="DDDDD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Picture Placeholder 2"/>
          <p:cNvSpPr>
            <a:spLocks noGrp="1"/>
          </p:cNvSpPr>
          <p:nvPr>
            <p:ph type="pic" sz="quarter" idx="19" hasCustomPrompt="1"/>
          </p:nvPr>
        </p:nvSpPr>
        <p:spPr>
          <a:xfrm>
            <a:off x="9970851" y="6398955"/>
            <a:ext cx="630631" cy="385421"/>
          </a:xfrm>
          <a:custGeom>
            <a:avLst/>
            <a:gdLst>
              <a:gd name="connsiteX0" fmla="*/ 0 w 822960"/>
              <a:gd name="connsiteY0" fmla="*/ 0 h 365760"/>
              <a:gd name="connsiteX1" fmla="*/ 822960 w 822960"/>
              <a:gd name="connsiteY1" fmla="*/ 0 h 365760"/>
              <a:gd name="connsiteX2" fmla="*/ 822960 w 822960"/>
              <a:gd name="connsiteY2" fmla="*/ 365760 h 365760"/>
              <a:gd name="connsiteX3" fmla="*/ 0 w 822960"/>
              <a:gd name="connsiteY3" fmla="*/ 365760 h 365760"/>
              <a:gd name="connsiteX4" fmla="*/ 0 w 822960"/>
              <a:gd name="connsiteY4" fmla="*/ 0 h 365760"/>
              <a:gd name="connsiteX0" fmla="*/ 0 w 822960"/>
              <a:gd name="connsiteY0" fmla="*/ 0 h 365760"/>
              <a:gd name="connsiteX1" fmla="*/ 822960 w 822960"/>
              <a:gd name="connsiteY1" fmla="*/ 0 h 365760"/>
              <a:gd name="connsiteX2" fmla="*/ 822960 w 822960"/>
              <a:gd name="connsiteY2" fmla="*/ 365760 h 365760"/>
              <a:gd name="connsiteX3" fmla="*/ 0 w 822960"/>
              <a:gd name="connsiteY3" fmla="*/ 365760 h 365760"/>
              <a:gd name="connsiteX4" fmla="*/ 0 w 822960"/>
              <a:gd name="connsiteY4" fmla="*/ 0 h 365760"/>
              <a:gd name="connsiteX0" fmla="*/ 0 w 822960"/>
              <a:gd name="connsiteY0" fmla="*/ 170364 h 365760"/>
              <a:gd name="connsiteX1" fmla="*/ 822960 w 822960"/>
              <a:gd name="connsiteY1" fmla="*/ 0 h 365760"/>
              <a:gd name="connsiteX2" fmla="*/ 822960 w 822960"/>
              <a:gd name="connsiteY2" fmla="*/ 365760 h 365760"/>
              <a:gd name="connsiteX3" fmla="*/ 0 w 822960"/>
              <a:gd name="connsiteY3" fmla="*/ 365760 h 365760"/>
              <a:gd name="connsiteX4" fmla="*/ 0 w 822960"/>
              <a:gd name="connsiteY4" fmla="*/ 170364 h 365760"/>
              <a:gd name="connsiteX0" fmla="*/ 0 w 822960"/>
              <a:gd name="connsiteY0" fmla="*/ 13908 h 209304"/>
              <a:gd name="connsiteX1" fmla="*/ 809053 w 822960"/>
              <a:gd name="connsiteY1" fmla="*/ 0 h 209304"/>
              <a:gd name="connsiteX2" fmla="*/ 822960 w 822960"/>
              <a:gd name="connsiteY2" fmla="*/ 209304 h 209304"/>
              <a:gd name="connsiteX3" fmla="*/ 0 w 822960"/>
              <a:gd name="connsiteY3" fmla="*/ 209304 h 209304"/>
              <a:gd name="connsiteX4" fmla="*/ 0 w 822960"/>
              <a:gd name="connsiteY4" fmla="*/ 13908 h 209304"/>
              <a:gd name="connsiteX0" fmla="*/ 0 w 822960"/>
              <a:gd name="connsiteY0" fmla="*/ 0 h 195396"/>
              <a:gd name="connsiteX1" fmla="*/ 819483 w 822960"/>
              <a:gd name="connsiteY1" fmla="*/ 3476 h 195396"/>
              <a:gd name="connsiteX2" fmla="*/ 822960 w 822960"/>
              <a:gd name="connsiteY2" fmla="*/ 195396 h 195396"/>
              <a:gd name="connsiteX3" fmla="*/ 0 w 822960"/>
              <a:gd name="connsiteY3" fmla="*/ 195396 h 195396"/>
              <a:gd name="connsiteX4" fmla="*/ 0 w 822960"/>
              <a:gd name="connsiteY4" fmla="*/ 0 h 195396"/>
              <a:gd name="connsiteX0" fmla="*/ 0 w 822960"/>
              <a:gd name="connsiteY0" fmla="*/ 3477 h 198873"/>
              <a:gd name="connsiteX1" fmla="*/ 819483 w 822960"/>
              <a:gd name="connsiteY1" fmla="*/ 0 h 198873"/>
              <a:gd name="connsiteX2" fmla="*/ 822960 w 822960"/>
              <a:gd name="connsiteY2" fmla="*/ 198873 h 198873"/>
              <a:gd name="connsiteX3" fmla="*/ 0 w 822960"/>
              <a:gd name="connsiteY3" fmla="*/ 198873 h 198873"/>
              <a:gd name="connsiteX4" fmla="*/ 0 w 822960"/>
              <a:gd name="connsiteY4" fmla="*/ 3477 h 198873"/>
              <a:gd name="connsiteX0" fmla="*/ 0 w 822960"/>
              <a:gd name="connsiteY0" fmla="*/ 8568 h 203964"/>
              <a:gd name="connsiteX1" fmla="*/ 819483 w 822960"/>
              <a:gd name="connsiteY1" fmla="*/ 5091 h 203964"/>
              <a:gd name="connsiteX2" fmla="*/ 822960 w 822960"/>
              <a:gd name="connsiteY2" fmla="*/ 203964 h 203964"/>
              <a:gd name="connsiteX3" fmla="*/ 0 w 822960"/>
              <a:gd name="connsiteY3" fmla="*/ 203964 h 203964"/>
              <a:gd name="connsiteX4" fmla="*/ 0 w 822960"/>
              <a:gd name="connsiteY4" fmla="*/ 8568 h 203964"/>
              <a:gd name="connsiteX0" fmla="*/ 0 w 822960"/>
              <a:gd name="connsiteY0" fmla="*/ 3477 h 198873"/>
              <a:gd name="connsiteX1" fmla="*/ 819483 w 822960"/>
              <a:gd name="connsiteY1" fmla="*/ 0 h 198873"/>
              <a:gd name="connsiteX2" fmla="*/ 822960 w 822960"/>
              <a:gd name="connsiteY2" fmla="*/ 198873 h 198873"/>
              <a:gd name="connsiteX3" fmla="*/ 0 w 822960"/>
              <a:gd name="connsiteY3" fmla="*/ 198873 h 198873"/>
              <a:gd name="connsiteX4" fmla="*/ 0 w 822960"/>
              <a:gd name="connsiteY4" fmla="*/ 3477 h 198873"/>
              <a:gd name="connsiteX0" fmla="*/ 0 w 822960"/>
              <a:gd name="connsiteY0" fmla="*/ 3477 h 198873"/>
              <a:gd name="connsiteX1" fmla="*/ 819483 w 822960"/>
              <a:gd name="connsiteY1" fmla="*/ 0 h 198873"/>
              <a:gd name="connsiteX2" fmla="*/ 822960 w 822960"/>
              <a:gd name="connsiteY2" fmla="*/ 198873 h 198873"/>
              <a:gd name="connsiteX3" fmla="*/ 0 w 822960"/>
              <a:gd name="connsiteY3" fmla="*/ 198873 h 198873"/>
              <a:gd name="connsiteX4" fmla="*/ 0 w 822960"/>
              <a:gd name="connsiteY4" fmla="*/ 3477 h 198873"/>
              <a:gd name="connsiteX0" fmla="*/ 0 w 822960"/>
              <a:gd name="connsiteY0" fmla="*/ 3477 h 198873"/>
              <a:gd name="connsiteX1" fmla="*/ 819483 w 822960"/>
              <a:gd name="connsiteY1" fmla="*/ 0 h 198873"/>
              <a:gd name="connsiteX2" fmla="*/ 822960 w 822960"/>
              <a:gd name="connsiteY2" fmla="*/ 198873 h 198873"/>
              <a:gd name="connsiteX3" fmla="*/ 0 w 822960"/>
              <a:gd name="connsiteY3" fmla="*/ 198873 h 198873"/>
              <a:gd name="connsiteX4" fmla="*/ 0 w 822960"/>
              <a:gd name="connsiteY4" fmla="*/ 3477 h 198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2960" h="198873">
                <a:moveTo>
                  <a:pt x="0" y="3477"/>
                </a:moveTo>
                <a:lnTo>
                  <a:pt x="819483" y="0"/>
                </a:lnTo>
                <a:lnTo>
                  <a:pt x="822960" y="198873"/>
                </a:lnTo>
                <a:lnTo>
                  <a:pt x="0" y="198873"/>
                </a:lnTo>
                <a:lnTo>
                  <a:pt x="0" y="3477"/>
                </a:lnTo>
                <a:close/>
              </a:path>
            </a:pathLst>
          </a:custGeom>
        </p:spPr>
        <p:txBody>
          <a:bodyPr/>
          <a:lstStyle>
            <a:lvl1pPr marL="0" indent="0" algn="r">
              <a:buNone/>
              <a:defRPr sz="900"/>
            </a:lvl1pPr>
          </a:lstStyle>
          <a:p>
            <a:r>
              <a:rPr lang="en-GB"/>
              <a:t>Co-branding</a:t>
            </a:r>
          </a:p>
        </p:txBody>
      </p:sp>
    </p:spTree>
    <p:extLst>
      <p:ext uri="{BB962C8B-B14F-4D97-AF65-F5344CB8AC3E}">
        <p14:creationId xmlns:p14="http://schemas.microsoft.com/office/powerpoint/2010/main" val="260290514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Thank you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 userDrawn="1"/>
        </p:nvSpPr>
        <p:spPr>
          <a:xfrm>
            <a:off x="-221371" y="652449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sz="1350"/>
          </a:p>
        </p:txBody>
      </p:sp>
      <p:cxnSp>
        <p:nvCxnSpPr>
          <p:cNvPr id="123" name="Straight Connector 11"/>
          <p:cNvCxnSpPr/>
          <p:nvPr userDrawn="1"/>
        </p:nvCxnSpPr>
        <p:spPr>
          <a:xfrm>
            <a:off x="1948357" y="6282442"/>
            <a:ext cx="0" cy="430887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GB" noProof="0"/>
              <a:t>© Amadeus IT Group and its affiliates and subsidiaries</a:t>
            </a:r>
          </a:p>
        </p:txBody>
      </p:sp>
      <p:sp>
        <p:nvSpPr>
          <p:cNvPr id="56" name="Text Placeholder 23"/>
          <p:cNvSpPr>
            <a:spLocks noGrp="1"/>
          </p:cNvSpPr>
          <p:nvPr>
            <p:ph type="body" sz="quarter" idx="39" hasCustomPrompt="1"/>
          </p:nvPr>
        </p:nvSpPr>
        <p:spPr>
          <a:xfrm>
            <a:off x="2471325" y="6307922"/>
            <a:ext cx="1602489" cy="1784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GB" sz="900" i="1" kern="1200" noProof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You can follow us on:</a:t>
            </a:r>
            <a:br>
              <a:rPr lang="en-GB" noProof="0"/>
            </a:br>
            <a:endParaRPr lang="en-GB" noProof="0"/>
          </a:p>
        </p:txBody>
      </p:sp>
      <p:sp>
        <p:nvSpPr>
          <p:cNvPr id="57" name="Text Placeholder 23"/>
          <p:cNvSpPr>
            <a:spLocks noGrp="1"/>
          </p:cNvSpPr>
          <p:nvPr>
            <p:ph type="body" sz="quarter" idx="40" hasCustomPrompt="1"/>
          </p:nvPr>
        </p:nvSpPr>
        <p:spPr>
          <a:xfrm>
            <a:off x="2072506" y="6518623"/>
            <a:ext cx="2154941" cy="226801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lang="en-GB" sz="1600" i="0" kern="1200" noProof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 err="1"/>
              <a:t>AmadeusITgroup</a:t>
            </a:r>
            <a:endParaRPr lang="en-GB" noProof="0"/>
          </a:p>
        </p:txBody>
      </p:sp>
      <p:sp>
        <p:nvSpPr>
          <p:cNvPr id="55" name="Text Placeholder 23"/>
          <p:cNvSpPr>
            <a:spLocks noGrp="1"/>
          </p:cNvSpPr>
          <p:nvPr>
            <p:ph type="body" sz="quarter" idx="38" hasCustomPrompt="1"/>
          </p:nvPr>
        </p:nvSpPr>
        <p:spPr>
          <a:xfrm>
            <a:off x="389804" y="6323083"/>
            <a:ext cx="1764284" cy="39024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GB" sz="1100" kern="1200" noProof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amadeus.com</a:t>
            </a:r>
            <a:br>
              <a:rPr lang="en-GB" noProof="0"/>
            </a:br>
            <a:r>
              <a:rPr lang="en-GB" noProof="0"/>
              <a:t>amadeus.com/blog</a:t>
            </a:r>
          </a:p>
        </p:txBody>
      </p:sp>
      <p:sp>
        <p:nvSpPr>
          <p:cNvPr id="24" name="Freeform 5"/>
          <p:cNvSpPr>
            <a:spLocks/>
          </p:cNvSpPr>
          <p:nvPr userDrawn="1"/>
        </p:nvSpPr>
        <p:spPr bwMode="auto">
          <a:xfrm>
            <a:off x="5859960" y="6402824"/>
            <a:ext cx="246084" cy="244475"/>
          </a:xfrm>
          <a:custGeom>
            <a:avLst/>
            <a:gdLst>
              <a:gd name="T0" fmla="*/ 0 w 92"/>
              <a:gd name="T1" fmla="*/ 0 h 92"/>
              <a:gd name="T2" fmla="*/ 0 w 92"/>
              <a:gd name="T3" fmla="*/ 92 h 92"/>
              <a:gd name="T4" fmla="*/ 36 w 92"/>
              <a:gd name="T5" fmla="*/ 92 h 92"/>
              <a:gd name="T6" fmla="*/ 36 w 92"/>
              <a:gd name="T7" fmla="*/ 92 h 92"/>
              <a:gd name="T8" fmla="*/ 36 w 92"/>
              <a:gd name="T9" fmla="*/ 84 h 92"/>
              <a:gd name="T10" fmla="*/ 20 w 92"/>
              <a:gd name="T11" fmla="*/ 77 h 92"/>
              <a:gd name="T12" fmla="*/ 15 w 92"/>
              <a:gd name="T13" fmla="*/ 70 h 92"/>
              <a:gd name="T14" fmla="*/ 15 w 92"/>
              <a:gd name="T15" fmla="*/ 67 h 92"/>
              <a:gd name="T16" fmla="*/ 22 w 92"/>
              <a:gd name="T17" fmla="*/ 72 h 92"/>
              <a:gd name="T18" fmla="*/ 36 w 92"/>
              <a:gd name="T19" fmla="*/ 76 h 92"/>
              <a:gd name="T20" fmla="*/ 39 w 92"/>
              <a:gd name="T21" fmla="*/ 70 h 92"/>
              <a:gd name="T22" fmla="*/ 18 w 92"/>
              <a:gd name="T23" fmla="*/ 46 h 92"/>
              <a:gd name="T24" fmla="*/ 23 w 92"/>
              <a:gd name="T25" fmla="*/ 33 h 92"/>
              <a:gd name="T26" fmla="*/ 23 w 92"/>
              <a:gd name="T27" fmla="*/ 20 h 92"/>
              <a:gd name="T28" fmla="*/ 36 w 92"/>
              <a:gd name="T29" fmla="*/ 25 h 92"/>
              <a:gd name="T30" fmla="*/ 48 w 92"/>
              <a:gd name="T31" fmla="*/ 24 h 92"/>
              <a:gd name="T32" fmla="*/ 60 w 92"/>
              <a:gd name="T33" fmla="*/ 25 h 92"/>
              <a:gd name="T34" fmla="*/ 73 w 92"/>
              <a:gd name="T35" fmla="*/ 20 h 92"/>
              <a:gd name="T36" fmla="*/ 74 w 92"/>
              <a:gd name="T37" fmla="*/ 33 h 92"/>
              <a:gd name="T38" fmla="*/ 79 w 92"/>
              <a:gd name="T39" fmla="*/ 46 h 92"/>
              <a:gd name="T40" fmla="*/ 57 w 92"/>
              <a:gd name="T41" fmla="*/ 70 h 92"/>
              <a:gd name="T42" fmla="*/ 60 w 92"/>
              <a:gd name="T43" fmla="*/ 79 h 92"/>
              <a:gd name="T44" fmla="*/ 60 w 92"/>
              <a:gd name="T45" fmla="*/ 92 h 92"/>
              <a:gd name="T46" fmla="*/ 60 w 92"/>
              <a:gd name="T47" fmla="*/ 92 h 92"/>
              <a:gd name="T48" fmla="*/ 92 w 92"/>
              <a:gd name="T49" fmla="*/ 92 h 92"/>
              <a:gd name="T50" fmla="*/ 92 w 92"/>
              <a:gd name="T51" fmla="*/ 0 h 92"/>
              <a:gd name="T52" fmla="*/ 0 w 92"/>
              <a:gd name="T53" fmla="*/ 0 h 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92" h="92">
                <a:moveTo>
                  <a:pt x="0" y="0"/>
                </a:moveTo>
                <a:cubicBezTo>
                  <a:pt x="0" y="92"/>
                  <a:pt x="0" y="92"/>
                  <a:pt x="0" y="92"/>
                </a:cubicBezTo>
                <a:cubicBezTo>
                  <a:pt x="36" y="92"/>
                  <a:pt x="36" y="92"/>
                  <a:pt x="36" y="92"/>
                </a:cubicBezTo>
                <a:cubicBezTo>
                  <a:pt x="36" y="92"/>
                  <a:pt x="36" y="92"/>
                  <a:pt x="36" y="92"/>
                </a:cubicBezTo>
                <a:cubicBezTo>
                  <a:pt x="36" y="91"/>
                  <a:pt x="36" y="88"/>
                  <a:pt x="36" y="84"/>
                </a:cubicBezTo>
                <a:cubicBezTo>
                  <a:pt x="23" y="86"/>
                  <a:pt x="20" y="77"/>
                  <a:pt x="20" y="77"/>
                </a:cubicBezTo>
                <a:cubicBezTo>
                  <a:pt x="18" y="72"/>
                  <a:pt x="15" y="70"/>
                  <a:pt x="15" y="70"/>
                </a:cubicBezTo>
                <a:cubicBezTo>
                  <a:pt x="10" y="67"/>
                  <a:pt x="15" y="67"/>
                  <a:pt x="15" y="67"/>
                </a:cubicBezTo>
                <a:cubicBezTo>
                  <a:pt x="20" y="67"/>
                  <a:pt x="22" y="72"/>
                  <a:pt x="22" y="72"/>
                </a:cubicBezTo>
                <a:cubicBezTo>
                  <a:pt x="27" y="79"/>
                  <a:pt x="34" y="77"/>
                  <a:pt x="36" y="76"/>
                </a:cubicBezTo>
                <a:cubicBezTo>
                  <a:pt x="37" y="73"/>
                  <a:pt x="38" y="71"/>
                  <a:pt x="39" y="70"/>
                </a:cubicBezTo>
                <a:cubicBezTo>
                  <a:pt x="29" y="68"/>
                  <a:pt x="18" y="64"/>
                  <a:pt x="18" y="46"/>
                </a:cubicBezTo>
                <a:cubicBezTo>
                  <a:pt x="18" y="41"/>
                  <a:pt x="19" y="36"/>
                  <a:pt x="23" y="33"/>
                </a:cubicBezTo>
                <a:cubicBezTo>
                  <a:pt x="22" y="32"/>
                  <a:pt x="20" y="27"/>
                  <a:pt x="23" y="20"/>
                </a:cubicBezTo>
                <a:cubicBezTo>
                  <a:pt x="23" y="20"/>
                  <a:pt x="27" y="19"/>
                  <a:pt x="36" y="25"/>
                </a:cubicBezTo>
                <a:cubicBezTo>
                  <a:pt x="40" y="24"/>
                  <a:pt x="44" y="24"/>
                  <a:pt x="48" y="24"/>
                </a:cubicBezTo>
                <a:cubicBezTo>
                  <a:pt x="52" y="24"/>
                  <a:pt x="56" y="24"/>
                  <a:pt x="60" y="25"/>
                </a:cubicBezTo>
                <a:cubicBezTo>
                  <a:pt x="69" y="19"/>
                  <a:pt x="73" y="20"/>
                  <a:pt x="73" y="20"/>
                </a:cubicBezTo>
                <a:cubicBezTo>
                  <a:pt x="76" y="27"/>
                  <a:pt x="74" y="32"/>
                  <a:pt x="74" y="33"/>
                </a:cubicBezTo>
                <a:cubicBezTo>
                  <a:pt x="77" y="36"/>
                  <a:pt x="79" y="41"/>
                  <a:pt x="79" y="46"/>
                </a:cubicBezTo>
                <a:cubicBezTo>
                  <a:pt x="79" y="64"/>
                  <a:pt x="68" y="68"/>
                  <a:pt x="57" y="70"/>
                </a:cubicBezTo>
                <a:cubicBezTo>
                  <a:pt x="59" y="71"/>
                  <a:pt x="60" y="74"/>
                  <a:pt x="60" y="79"/>
                </a:cubicBezTo>
                <a:cubicBezTo>
                  <a:pt x="60" y="85"/>
                  <a:pt x="60" y="90"/>
                  <a:pt x="60" y="92"/>
                </a:cubicBezTo>
                <a:cubicBezTo>
                  <a:pt x="60" y="92"/>
                  <a:pt x="60" y="92"/>
                  <a:pt x="60" y="92"/>
                </a:cubicBezTo>
                <a:cubicBezTo>
                  <a:pt x="92" y="92"/>
                  <a:pt x="92" y="92"/>
                  <a:pt x="92" y="92"/>
                </a:cubicBezTo>
                <a:cubicBezTo>
                  <a:pt x="92" y="0"/>
                  <a:pt x="92" y="0"/>
                  <a:pt x="92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25" name="Freeform 5"/>
          <p:cNvSpPr>
            <a:spLocks noEditPoints="1"/>
          </p:cNvSpPr>
          <p:nvPr userDrawn="1"/>
        </p:nvSpPr>
        <p:spPr bwMode="auto">
          <a:xfrm>
            <a:off x="3773776" y="6402824"/>
            <a:ext cx="234950" cy="244475"/>
          </a:xfrm>
          <a:custGeom>
            <a:avLst/>
            <a:gdLst>
              <a:gd name="T0" fmla="*/ 9 w 54"/>
              <a:gd name="T1" fmla="*/ 54 h 54"/>
              <a:gd name="T2" fmla="*/ 25 w 54"/>
              <a:gd name="T3" fmla="*/ 54 h 54"/>
              <a:gd name="T4" fmla="*/ 25 w 54"/>
              <a:gd name="T5" fmla="*/ 53 h 54"/>
              <a:gd name="T6" fmla="*/ 25 w 54"/>
              <a:gd name="T7" fmla="*/ 51 h 54"/>
              <a:gd name="T8" fmla="*/ 19 w 54"/>
              <a:gd name="T9" fmla="*/ 45 h 54"/>
              <a:gd name="T10" fmla="*/ 17 w 54"/>
              <a:gd name="T11" fmla="*/ 44 h 54"/>
              <a:gd name="T12" fmla="*/ 13 w 54"/>
              <a:gd name="T13" fmla="*/ 43 h 54"/>
              <a:gd name="T14" fmla="*/ 13 w 54"/>
              <a:gd name="T15" fmla="*/ 43 h 54"/>
              <a:gd name="T16" fmla="*/ 1 w 54"/>
              <a:gd name="T17" fmla="*/ 48 h 54"/>
              <a:gd name="T18" fmla="*/ 1 w 54"/>
              <a:gd name="T19" fmla="*/ 54 h 54"/>
              <a:gd name="T20" fmla="*/ 9 w 54"/>
              <a:gd name="T21" fmla="*/ 54 h 54"/>
              <a:gd name="T22" fmla="*/ 32 w 54"/>
              <a:gd name="T23" fmla="*/ 54 h 54"/>
              <a:gd name="T24" fmla="*/ 46 w 54"/>
              <a:gd name="T25" fmla="*/ 54 h 54"/>
              <a:gd name="T26" fmla="*/ 54 w 54"/>
              <a:gd name="T27" fmla="*/ 54 h 54"/>
              <a:gd name="T28" fmla="*/ 54 w 54"/>
              <a:gd name="T29" fmla="*/ 45 h 54"/>
              <a:gd name="T30" fmla="*/ 54 w 54"/>
              <a:gd name="T31" fmla="*/ 18 h 54"/>
              <a:gd name="T32" fmla="*/ 46 w 54"/>
              <a:gd name="T33" fmla="*/ 18 h 54"/>
              <a:gd name="T34" fmla="*/ 46 w 54"/>
              <a:gd name="T35" fmla="*/ 27 h 54"/>
              <a:gd name="T36" fmla="*/ 41 w 54"/>
              <a:gd name="T37" fmla="*/ 27 h 54"/>
              <a:gd name="T38" fmla="*/ 41 w 54"/>
              <a:gd name="T39" fmla="*/ 18 h 54"/>
              <a:gd name="T40" fmla="*/ 33 w 54"/>
              <a:gd name="T41" fmla="*/ 18 h 54"/>
              <a:gd name="T42" fmla="*/ 33 w 54"/>
              <a:gd name="T43" fmla="*/ 13 h 54"/>
              <a:gd name="T44" fmla="*/ 41 w 54"/>
              <a:gd name="T45" fmla="*/ 13 h 54"/>
              <a:gd name="T46" fmla="*/ 41 w 54"/>
              <a:gd name="T47" fmla="*/ 5 h 54"/>
              <a:gd name="T48" fmla="*/ 46 w 54"/>
              <a:gd name="T49" fmla="*/ 5 h 54"/>
              <a:gd name="T50" fmla="*/ 46 w 54"/>
              <a:gd name="T51" fmla="*/ 13 h 54"/>
              <a:gd name="T52" fmla="*/ 54 w 54"/>
              <a:gd name="T53" fmla="*/ 13 h 54"/>
              <a:gd name="T54" fmla="*/ 54 w 54"/>
              <a:gd name="T55" fmla="*/ 9 h 54"/>
              <a:gd name="T56" fmla="*/ 54 w 54"/>
              <a:gd name="T57" fmla="*/ 0 h 54"/>
              <a:gd name="T58" fmla="*/ 46 w 54"/>
              <a:gd name="T59" fmla="*/ 0 h 54"/>
              <a:gd name="T60" fmla="*/ 9 w 54"/>
              <a:gd name="T61" fmla="*/ 0 h 54"/>
              <a:gd name="T62" fmla="*/ 0 w 54"/>
              <a:gd name="T63" fmla="*/ 0 h 54"/>
              <a:gd name="T64" fmla="*/ 0 w 54"/>
              <a:gd name="T65" fmla="*/ 9 h 54"/>
              <a:gd name="T66" fmla="*/ 0 w 54"/>
              <a:gd name="T67" fmla="*/ 9 h 54"/>
              <a:gd name="T68" fmla="*/ 14 w 54"/>
              <a:gd name="T69" fmla="*/ 4 h 54"/>
              <a:gd name="T70" fmla="*/ 33 w 54"/>
              <a:gd name="T71" fmla="*/ 4 h 54"/>
              <a:gd name="T72" fmla="*/ 28 w 54"/>
              <a:gd name="T73" fmla="*/ 9 h 54"/>
              <a:gd name="T74" fmla="*/ 24 w 54"/>
              <a:gd name="T75" fmla="*/ 9 h 54"/>
              <a:gd name="T76" fmla="*/ 29 w 54"/>
              <a:gd name="T77" fmla="*/ 19 h 54"/>
              <a:gd name="T78" fmla="*/ 23 w 54"/>
              <a:gd name="T79" fmla="*/ 29 h 54"/>
              <a:gd name="T80" fmla="*/ 20 w 54"/>
              <a:gd name="T81" fmla="*/ 34 h 54"/>
              <a:gd name="T82" fmla="*/ 24 w 54"/>
              <a:gd name="T83" fmla="*/ 39 h 54"/>
              <a:gd name="T84" fmla="*/ 25 w 54"/>
              <a:gd name="T85" fmla="*/ 39 h 54"/>
              <a:gd name="T86" fmla="*/ 32 w 54"/>
              <a:gd name="T87" fmla="*/ 52 h 54"/>
              <a:gd name="T88" fmla="*/ 32 w 54"/>
              <a:gd name="T89" fmla="*/ 54 h 54"/>
              <a:gd name="T90" fmla="*/ 0 w 54"/>
              <a:gd name="T91" fmla="*/ 29 h 54"/>
              <a:gd name="T92" fmla="*/ 0 w 54"/>
              <a:gd name="T93" fmla="*/ 42 h 54"/>
              <a:gd name="T94" fmla="*/ 10 w 54"/>
              <a:gd name="T95" fmla="*/ 40 h 54"/>
              <a:gd name="T96" fmla="*/ 12 w 54"/>
              <a:gd name="T97" fmla="*/ 40 h 54"/>
              <a:gd name="T98" fmla="*/ 13 w 54"/>
              <a:gd name="T99" fmla="*/ 40 h 54"/>
              <a:gd name="T100" fmla="*/ 11 w 54"/>
              <a:gd name="T101" fmla="*/ 36 h 54"/>
              <a:gd name="T102" fmla="*/ 11 w 54"/>
              <a:gd name="T103" fmla="*/ 33 h 54"/>
              <a:gd name="T104" fmla="*/ 10 w 54"/>
              <a:gd name="T105" fmla="*/ 33 h 54"/>
              <a:gd name="T106" fmla="*/ 0 w 54"/>
              <a:gd name="T107" fmla="*/ 29 h 54"/>
              <a:gd name="T108" fmla="*/ 11 w 54"/>
              <a:gd name="T109" fmla="*/ 8 h 54"/>
              <a:gd name="T110" fmla="*/ 6 w 54"/>
              <a:gd name="T111" fmla="*/ 10 h 54"/>
              <a:gd name="T112" fmla="*/ 4 w 54"/>
              <a:gd name="T113" fmla="*/ 18 h 54"/>
              <a:gd name="T114" fmla="*/ 14 w 54"/>
              <a:gd name="T115" fmla="*/ 29 h 54"/>
              <a:gd name="T116" fmla="*/ 14 w 54"/>
              <a:gd name="T117" fmla="*/ 29 h 54"/>
              <a:gd name="T118" fmla="*/ 19 w 54"/>
              <a:gd name="T119" fmla="*/ 27 h 54"/>
              <a:gd name="T120" fmla="*/ 20 w 54"/>
              <a:gd name="T121" fmla="*/ 19 h 54"/>
              <a:gd name="T122" fmla="*/ 11 w 54"/>
              <a:gd name="T123" fmla="*/ 8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4" h="54">
                <a:moveTo>
                  <a:pt x="9" y="54"/>
                </a:moveTo>
                <a:cubicBezTo>
                  <a:pt x="25" y="54"/>
                  <a:pt x="25" y="54"/>
                  <a:pt x="25" y="54"/>
                </a:cubicBezTo>
                <a:cubicBezTo>
                  <a:pt x="25" y="54"/>
                  <a:pt x="25" y="53"/>
                  <a:pt x="25" y="53"/>
                </a:cubicBezTo>
                <a:cubicBezTo>
                  <a:pt x="25" y="52"/>
                  <a:pt x="25" y="51"/>
                  <a:pt x="25" y="51"/>
                </a:cubicBezTo>
                <a:cubicBezTo>
                  <a:pt x="25" y="48"/>
                  <a:pt x="22" y="47"/>
                  <a:pt x="19" y="45"/>
                </a:cubicBezTo>
                <a:cubicBezTo>
                  <a:pt x="17" y="44"/>
                  <a:pt x="17" y="44"/>
                  <a:pt x="17" y="44"/>
                </a:cubicBezTo>
                <a:cubicBezTo>
                  <a:pt x="16" y="43"/>
                  <a:pt x="14" y="43"/>
                  <a:pt x="13" y="43"/>
                </a:cubicBezTo>
                <a:cubicBezTo>
                  <a:pt x="13" y="43"/>
                  <a:pt x="13" y="43"/>
                  <a:pt x="13" y="43"/>
                </a:cubicBezTo>
                <a:cubicBezTo>
                  <a:pt x="8" y="43"/>
                  <a:pt x="3" y="45"/>
                  <a:pt x="1" y="48"/>
                </a:cubicBezTo>
                <a:cubicBezTo>
                  <a:pt x="1" y="54"/>
                  <a:pt x="1" y="54"/>
                  <a:pt x="1" y="54"/>
                </a:cubicBezTo>
                <a:lnTo>
                  <a:pt x="9" y="54"/>
                </a:lnTo>
                <a:close/>
                <a:moveTo>
                  <a:pt x="32" y="54"/>
                </a:moveTo>
                <a:cubicBezTo>
                  <a:pt x="46" y="54"/>
                  <a:pt x="46" y="54"/>
                  <a:pt x="46" y="54"/>
                </a:cubicBezTo>
                <a:cubicBezTo>
                  <a:pt x="54" y="54"/>
                  <a:pt x="54" y="54"/>
                  <a:pt x="54" y="54"/>
                </a:cubicBezTo>
                <a:cubicBezTo>
                  <a:pt x="54" y="45"/>
                  <a:pt x="54" y="45"/>
                  <a:pt x="54" y="45"/>
                </a:cubicBezTo>
                <a:cubicBezTo>
                  <a:pt x="54" y="18"/>
                  <a:pt x="54" y="18"/>
                  <a:pt x="54" y="18"/>
                </a:cubicBezTo>
                <a:cubicBezTo>
                  <a:pt x="46" y="18"/>
                  <a:pt x="46" y="18"/>
                  <a:pt x="46" y="18"/>
                </a:cubicBezTo>
                <a:cubicBezTo>
                  <a:pt x="46" y="27"/>
                  <a:pt x="46" y="27"/>
                  <a:pt x="46" y="27"/>
                </a:cubicBezTo>
                <a:cubicBezTo>
                  <a:pt x="41" y="27"/>
                  <a:pt x="41" y="27"/>
                  <a:pt x="41" y="27"/>
                </a:cubicBezTo>
                <a:cubicBezTo>
                  <a:pt x="41" y="18"/>
                  <a:pt x="41" y="18"/>
                  <a:pt x="41" y="18"/>
                </a:cubicBezTo>
                <a:cubicBezTo>
                  <a:pt x="33" y="18"/>
                  <a:pt x="33" y="18"/>
                  <a:pt x="33" y="18"/>
                </a:cubicBezTo>
                <a:cubicBezTo>
                  <a:pt x="33" y="13"/>
                  <a:pt x="33" y="13"/>
                  <a:pt x="33" y="13"/>
                </a:cubicBezTo>
                <a:cubicBezTo>
                  <a:pt x="41" y="13"/>
                  <a:pt x="41" y="13"/>
                  <a:pt x="41" y="13"/>
                </a:cubicBezTo>
                <a:cubicBezTo>
                  <a:pt x="41" y="5"/>
                  <a:pt x="41" y="5"/>
                  <a:pt x="41" y="5"/>
                </a:cubicBezTo>
                <a:cubicBezTo>
                  <a:pt x="46" y="5"/>
                  <a:pt x="46" y="5"/>
                  <a:pt x="46" y="5"/>
                </a:cubicBezTo>
                <a:cubicBezTo>
                  <a:pt x="46" y="13"/>
                  <a:pt x="46" y="13"/>
                  <a:pt x="46" y="13"/>
                </a:cubicBezTo>
                <a:cubicBezTo>
                  <a:pt x="54" y="13"/>
                  <a:pt x="54" y="13"/>
                  <a:pt x="54" y="13"/>
                </a:cubicBezTo>
                <a:cubicBezTo>
                  <a:pt x="54" y="9"/>
                  <a:pt x="54" y="9"/>
                  <a:pt x="54" y="9"/>
                </a:cubicBezTo>
                <a:cubicBezTo>
                  <a:pt x="54" y="0"/>
                  <a:pt x="54" y="0"/>
                  <a:pt x="54" y="0"/>
                </a:cubicBezTo>
                <a:cubicBezTo>
                  <a:pt x="46" y="0"/>
                  <a:pt x="46" y="0"/>
                  <a:pt x="46" y="0"/>
                </a:cubicBezTo>
                <a:cubicBezTo>
                  <a:pt x="9" y="0"/>
                  <a:pt x="9" y="0"/>
                  <a:pt x="9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9"/>
                  <a:pt x="0" y="9"/>
                  <a:pt x="0" y="9"/>
                </a:cubicBezTo>
                <a:cubicBezTo>
                  <a:pt x="0" y="9"/>
                  <a:pt x="0" y="9"/>
                  <a:pt x="0" y="9"/>
                </a:cubicBezTo>
                <a:cubicBezTo>
                  <a:pt x="4" y="6"/>
                  <a:pt x="8" y="4"/>
                  <a:pt x="14" y="4"/>
                </a:cubicBezTo>
                <a:cubicBezTo>
                  <a:pt x="33" y="4"/>
                  <a:pt x="33" y="4"/>
                  <a:pt x="33" y="4"/>
                </a:cubicBezTo>
                <a:cubicBezTo>
                  <a:pt x="28" y="9"/>
                  <a:pt x="28" y="9"/>
                  <a:pt x="28" y="9"/>
                </a:cubicBezTo>
                <a:cubicBezTo>
                  <a:pt x="24" y="9"/>
                  <a:pt x="24" y="9"/>
                  <a:pt x="24" y="9"/>
                </a:cubicBezTo>
                <a:cubicBezTo>
                  <a:pt x="27" y="11"/>
                  <a:pt x="29" y="15"/>
                  <a:pt x="29" y="19"/>
                </a:cubicBezTo>
                <a:cubicBezTo>
                  <a:pt x="29" y="23"/>
                  <a:pt x="27" y="26"/>
                  <a:pt x="23" y="29"/>
                </a:cubicBezTo>
                <a:cubicBezTo>
                  <a:pt x="20" y="31"/>
                  <a:pt x="20" y="32"/>
                  <a:pt x="20" y="34"/>
                </a:cubicBezTo>
                <a:cubicBezTo>
                  <a:pt x="20" y="35"/>
                  <a:pt x="23" y="38"/>
                  <a:pt x="24" y="39"/>
                </a:cubicBezTo>
                <a:cubicBezTo>
                  <a:pt x="25" y="39"/>
                  <a:pt x="25" y="39"/>
                  <a:pt x="25" y="39"/>
                </a:cubicBezTo>
                <a:cubicBezTo>
                  <a:pt x="31" y="44"/>
                  <a:pt x="32" y="47"/>
                  <a:pt x="32" y="52"/>
                </a:cubicBezTo>
                <a:cubicBezTo>
                  <a:pt x="32" y="53"/>
                  <a:pt x="32" y="53"/>
                  <a:pt x="32" y="54"/>
                </a:cubicBezTo>
                <a:moveTo>
                  <a:pt x="0" y="29"/>
                </a:moveTo>
                <a:cubicBezTo>
                  <a:pt x="0" y="42"/>
                  <a:pt x="0" y="42"/>
                  <a:pt x="0" y="42"/>
                </a:cubicBezTo>
                <a:cubicBezTo>
                  <a:pt x="3" y="41"/>
                  <a:pt x="7" y="40"/>
                  <a:pt x="10" y="40"/>
                </a:cubicBezTo>
                <a:cubicBezTo>
                  <a:pt x="12" y="40"/>
                  <a:pt x="12" y="40"/>
                  <a:pt x="12" y="40"/>
                </a:cubicBezTo>
                <a:cubicBezTo>
                  <a:pt x="13" y="40"/>
                  <a:pt x="13" y="40"/>
                  <a:pt x="13" y="40"/>
                </a:cubicBezTo>
                <a:cubicBezTo>
                  <a:pt x="12" y="39"/>
                  <a:pt x="11" y="38"/>
                  <a:pt x="11" y="36"/>
                </a:cubicBezTo>
                <a:cubicBezTo>
                  <a:pt x="11" y="35"/>
                  <a:pt x="11" y="34"/>
                  <a:pt x="11" y="33"/>
                </a:cubicBezTo>
                <a:cubicBezTo>
                  <a:pt x="10" y="33"/>
                  <a:pt x="10" y="33"/>
                  <a:pt x="10" y="33"/>
                </a:cubicBezTo>
                <a:cubicBezTo>
                  <a:pt x="6" y="33"/>
                  <a:pt x="3" y="31"/>
                  <a:pt x="0" y="29"/>
                </a:cubicBezTo>
                <a:moveTo>
                  <a:pt x="11" y="8"/>
                </a:moveTo>
                <a:cubicBezTo>
                  <a:pt x="9" y="8"/>
                  <a:pt x="7" y="9"/>
                  <a:pt x="6" y="10"/>
                </a:cubicBezTo>
                <a:cubicBezTo>
                  <a:pt x="4" y="12"/>
                  <a:pt x="3" y="15"/>
                  <a:pt x="4" y="18"/>
                </a:cubicBezTo>
                <a:cubicBezTo>
                  <a:pt x="5" y="24"/>
                  <a:pt x="9" y="29"/>
                  <a:pt x="14" y="29"/>
                </a:cubicBezTo>
                <a:cubicBezTo>
                  <a:pt x="14" y="29"/>
                  <a:pt x="14" y="29"/>
                  <a:pt x="14" y="29"/>
                </a:cubicBezTo>
                <a:cubicBezTo>
                  <a:pt x="16" y="29"/>
                  <a:pt x="18" y="28"/>
                  <a:pt x="19" y="27"/>
                </a:cubicBezTo>
                <a:cubicBezTo>
                  <a:pt x="20" y="25"/>
                  <a:pt x="21" y="23"/>
                  <a:pt x="20" y="19"/>
                </a:cubicBezTo>
                <a:cubicBezTo>
                  <a:pt x="20" y="13"/>
                  <a:pt x="15" y="8"/>
                  <a:pt x="11" y="8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6" name="Freeform 6"/>
          <p:cNvSpPr>
            <a:spLocks/>
          </p:cNvSpPr>
          <p:nvPr userDrawn="1"/>
        </p:nvSpPr>
        <p:spPr bwMode="auto">
          <a:xfrm>
            <a:off x="4675476" y="6402824"/>
            <a:ext cx="234950" cy="244475"/>
          </a:xfrm>
          <a:custGeom>
            <a:avLst/>
            <a:gdLst>
              <a:gd name="T0" fmla="*/ 0 w 54"/>
              <a:gd name="T1" fmla="*/ 0 h 54"/>
              <a:gd name="T2" fmla="*/ 0 w 54"/>
              <a:gd name="T3" fmla="*/ 54 h 54"/>
              <a:gd name="T4" fmla="*/ 27 w 54"/>
              <a:gd name="T5" fmla="*/ 54 h 54"/>
              <a:gd name="T6" fmla="*/ 27 w 54"/>
              <a:gd name="T7" fmla="*/ 34 h 54"/>
              <a:gd name="T8" fmla="*/ 20 w 54"/>
              <a:gd name="T9" fmla="*/ 34 h 54"/>
              <a:gd name="T10" fmla="*/ 20 w 54"/>
              <a:gd name="T11" fmla="*/ 26 h 54"/>
              <a:gd name="T12" fmla="*/ 27 w 54"/>
              <a:gd name="T13" fmla="*/ 26 h 54"/>
              <a:gd name="T14" fmla="*/ 27 w 54"/>
              <a:gd name="T15" fmla="*/ 21 h 54"/>
              <a:gd name="T16" fmla="*/ 37 w 54"/>
              <a:gd name="T17" fmla="*/ 10 h 54"/>
              <a:gd name="T18" fmla="*/ 44 w 54"/>
              <a:gd name="T19" fmla="*/ 10 h 54"/>
              <a:gd name="T20" fmla="*/ 44 w 54"/>
              <a:gd name="T21" fmla="*/ 19 h 54"/>
              <a:gd name="T22" fmla="*/ 37 w 54"/>
              <a:gd name="T23" fmla="*/ 19 h 54"/>
              <a:gd name="T24" fmla="*/ 35 w 54"/>
              <a:gd name="T25" fmla="*/ 21 h 54"/>
              <a:gd name="T26" fmla="*/ 35 w 54"/>
              <a:gd name="T27" fmla="*/ 26 h 54"/>
              <a:gd name="T28" fmla="*/ 44 w 54"/>
              <a:gd name="T29" fmla="*/ 26 h 54"/>
              <a:gd name="T30" fmla="*/ 44 w 54"/>
              <a:gd name="T31" fmla="*/ 34 h 54"/>
              <a:gd name="T32" fmla="*/ 35 w 54"/>
              <a:gd name="T33" fmla="*/ 34 h 54"/>
              <a:gd name="T34" fmla="*/ 35 w 54"/>
              <a:gd name="T35" fmla="*/ 54 h 54"/>
              <a:gd name="T36" fmla="*/ 54 w 54"/>
              <a:gd name="T37" fmla="*/ 54 h 54"/>
              <a:gd name="T38" fmla="*/ 54 w 54"/>
              <a:gd name="T39" fmla="*/ 0 h 54"/>
              <a:gd name="T40" fmla="*/ 0 w 54"/>
              <a:gd name="T41" fmla="*/ 0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54" h="54">
                <a:moveTo>
                  <a:pt x="0" y="0"/>
                </a:moveTo>
                <a:cubicBezTo>
                  <a:pt x="0" y="54"/>
                  <a:pt x="0" y="54"/>
                  <a:pt x="0" y="54"/>
                </a:cubicBezTo>
                <a:cubicBezTo>
                  <a:pt x="27" y="54"/>
                  <a:pt x="27" y="54"/>
                  <a:pt x="27" y="54"/>
                </a:cubicBezTo>
                <a:cubicBezTo>
                  <a:pt x="27" y="34"/>
                  <a:pt x="27" y="34"/>
                  <a:pt x="27" y="34"/>
                </a:cubicBezTo>
                <a:cubicBezTo>
                  <a:pt x="20" y="34"/>
                  <a:pt x="20" y="34"/>
                  <a:pt x="20" y="34"/>
                </a:cubicBezTo>
                <a:cubicBezTo>
                  <a:pt x="20" y="26"/>
                  <a:pt x="20" y="26"/>
                  <a:pt x="20" y="26"/>
                </a:cubicBezTo>
                <a:cubicBezTo>
                  <a:pt x="27" y="26"/>
                  <a:pt x="27" y="26"/>
                  <a:pt x="27" y="26"/>
                </a:cubicBezTo>
                <a:cubicBezTo>
                  <a:pt x="27" y="21"/>
                  <a:pt x="27" y="21"/>
                  <a:pt x="27" y="21"/>
                </a:cubicBezTo>
                <a:cubicBezTo>
                  <a:pt x="27" y="15"/>
                  <a:pt x="31" y="10"/>
                  <a:pt x="37" y="10"/>
                </a:cubicBezTo>
                <a:cubicBezTo>
                  <a:pt x="44" y="10"/>
                  <a:pt x="44" y="10"/>
                  <a:pt x="44" y="10"/>
                </a:cubicBezTo>
                <a:cubicBezTo>
                  <a:pt x="44" y="19"/>
                  <a:pt x="44" y="19"/>
                  <a:pt x="44" y="19"/>
                </a:cubicBezTo>
                <a:cubicBezTo>
                  <a:pt x="37" y="19"/>
                  <a:pt x="37" y="19"/>
                  <a:pt x="37" y="19"/>
                </a:cubicBezTo>
                <a:cubicBezTo>
                  <a:pt x="36" y="19"/>
                  <a:pt x="35" y="20"/>
                  <a:pt x="35" y="21"/>
                </a:cubicBezTo>
                <a:cubicBezTo>
                  <a:pt x="35" y="26"/>
                  <a:pt x="35" y="26"/>
                  <a:pt x="35" y="26"/>
                </a:cubicBezTo>
                <a:cubicBezTo>
                  <a:pt x="44" y="26"/>
                  <a:pt x="44" y="26"/>
                  <a:pt x="44" y="26"/>
                </a:cubicBezTo>
                <a:cubicBezTo>
                  <a:pt x="44" y="34"/>
                  <a:pt x="44" y="34"/>
                  <a:pt x="44" y="34"/>
                </a:cubicBezTo>
                <a:cubicBezTo>
                  <a:pt x="35" y="34"/>
                  <a:pt x="35" y="34"/>
                  <a:pt x="35" y="34"/>
                </a:cubicBezTo>
                <a:cubicBezTo>
                  <a:pt x="35" y="54"/>
                  <a:pt x="35" y="54"/>
                  <a:pt x="35" y="54"/>
                </a:cubicBezTo>
                <a:cubicBezTo>
                  <a:pt x="54" y="54"/>
                  <a:pt x="54" y="54"/>
                  <a:pt x="54" y="54"/>
                </a:cubicBezTo>
                <a:cubicBezTo>
                  <a:pt x="54" y="0"/>
                  <a:pt x="54" y="0"/>
                  <a:pt x="54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7" name="Freeform 7"/>
          <p:cNvSpPr>
            <a:spLocks noEditPoints="1"/>
          </p:cNvSpPr>
          <p:nvPr userDrawn="1"/>
        </p:nvSpPr>
        <p:spPr bwMode="auto">
          <a:xfrm>
            <a:off x="4970751" y="6402824"/>
            <a:ext cx="236537" cy="244475"/>
          </a:xfrm>
          <a:custGeom>
            <a:avLst/>
            <a:gdLst>
              <a:gd name="T0" fmla="*/ 0 w 54"/>
              <a:gd name="T1" fmla="*/ 54 h 54"/>
              <a:gd name="T2" fmla="*/ 54 w 54"/>
              <a:gd name="T3" fmla="*/ 54 h 54"/>
              <a:gd name="T4" fmla="*/ 54 w 54"/>
              <a:gd name="T5" fmla="*/ 0 h 54"/>
              <a:gd name="T6" fmla="*/ 0 w 54"/>
              <a:gd name="T7" fmla="*/ 0 h 54"/>
              <a:gd name="T8" fmla="*/ 0 w 54"/>
              <a:gd name="T9" fmla="*/ 54 h 54"/>
              <a:gd name="T10" fmla="*/ 28 w 54"/>
              <a:gd name="T11" fmla="*/ 36 h 54"/>
              <a:gd name="T12" fmla="*/ 37 w 54"/>
              <a:gd name="T13" fmla="*/ 36 h 54"/>
              <a:gd name="T14" fmla="*/ 41 w 54"/>
              <a:gd name="T15" fmla="*/ 40 h 54"/>
              <a:gd name="T16" fmla="*/ 37 w 54"/>
              <a:gd name="T17" fmla="*/ 44 h 54"/>
              <a:gd name="T18" fmla="*/ 27 w 54"/>
              <a:gd name="T19" fmla="*/ 44 h 54"/>
              <a:gd name="T20" fmla="*/ 14 w 54"/>
              <a:gd name="T21" fmla="*/ 30 h 54"/>
              <a:gd name="T22" fmla="*/ 14 w 54"/>
              <a:gd name="T23" fmla="*/ 15 h 54"/>
              <a:gd name="T24" fmla="*/ 18 w 54"/>
              <a:gd name="T25" fmla="*/ 11 h 54"/>
              <a:gd name="T26" fmla="*/ 22 w 54"/>
              <a:gd name="T27" fmla="*/ 15 h 54"/>
              <a:gd name="T28" fmla="*/ 22 w 54"/>
              <a:gd name="T29" fmla="*/ 19 h 54"/>
              <a:gd name="T30" fmla="*/ 37 w 54"/>
              <a:gd name="T31" fmla="*/ 19 h 54"/>
              <a:gd name="T32" fmla="*/ 41 w 54"/>
              <a:gd name="T33" fmla="*/ 23 h 54"/>
              <a:gd name="T34" fmla="*/ 37 w 54"/>
              <a:gd name="T35" fmla="*/ 28 h 54"/>
              <a:gd name="T36" fmla="*/ 22 w 54"/>
              <a:gd name="T37" fmla="*/ 28 h 54"/>
              <a:gd name="T38" fmla="*/ 22 w 54"/>
              <a:gd name="T39" fmla="*/ 30 h 54"/>
              <a:gd name="T40" fmla="*/ 28 w 54"/>
              <a:gd name="T41" fmla="*/ 36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54" h="54">
                <a:moveTo>
                  <a:pt x="0" y="54"/>
                </a:moveTo>
                <a:cubicBezTo>
                  <a:pt x="54" y="54"/>
                  <a:pt x="54" y="54"/>
                  <a:pt x="54" y="54"/>
                </a:cubicBezTo>
                <a:cubicBezTo>
                  <a:pt x="54" y="0"/>
                  <a:pt x="54" y="0"/>
                  <a:pt x="54" y="0"/>
                </a:cubicBezTo>
                <a:cubicBezTo>
                  <a:pt x="0" y="0"/>
                  <a:pt x="0" y="0"/>
                  <a:pt x="0" y="0"/>
                </a:cubicBezTo>
                <a:lnTo>
                  <a:pt x="0" y="54"/>
                </a:lnTo>
                <a:close/>
                <a:moveTo>
                  <a:pt x="28" y="36"/>
                </a:moveTo>
                <a:cubicBezTo>
                  <a:pt x="37" y="36"/>
                  <a:pt x="37" y="36"/>
                  <a:pt x="37" y="36"/>
                </a:cubicBezTo>
                <a:cubicBezTo>
                  <a:pt x="39" y="36"/>
                  <a:pt x="41" y="38"/>
                  <a:pt x="41" y="40"/>
                </a:cubicBezTo>
                <a:cubicBezTo>
                  <a:pt x="41" y="43"/>
                  <a:pt x="39" y="44"/>
                  <a:pt x="37" y="44"/>
                </a:cubicBezTo>
                <a:cubicBezTo>
                  <a:pt x="27" y="44"/>
                  <a:pt x="27" y="44"/>
                  <a:pt x="27" y="44"/>
                </a:cubicBezTo>
                <a:cubicBezTo>
                  <a:pt x="20" y="44"/>
                  <a:pt x="14" y="38"/>
                  <a:pt x="14" y="30"/>
                </a:cubicBezTo>
                <a:cubicBezTo>
                  <a:pt x="14" y="15"/>
                  <a:pt x="14" y="15"/>
                  <a:pt x="14" y="15"/>
                </a:cubicBezTo>
                <a:cubicBezTo>
                  <a:pt x="14" y="12"/>
                  <a:pt x="16" y="11"/>
                  <a:pt x="18" y="11"/>
                </a:cubicBezTo>
                <a:cubicBezTo>
                  <a:pt x="20" y="11"/>
                  <a:pt x="22" y="12"/>
                  <a:pt x="22" y="15"/>
                </a:cubicBezTo>
                <a:cubicBezTo>
                  <a:pt x="22" y="19"/>
                  <a:pt x="22" y="19"/>
                  <a:pt x="22" y="19"/>
                </a:cubicBezTo>
                <a:cubicBezTo>
                  <a:pt x="37" y="19"/>
                  <a:pt x="37" y="19"/>
                  <a:pt x="37" y="19"/>
                </a:cubicBezTo>
                <a:cubicBezTo>
                  <a:pt x="39" y="19"/>
                  <a:pt x="41" y="21"/>
                  <a:pt x="41" y="23"/>
                </a:cubicBezTo>
                <a:cubicBezTo>
                  <a:pt x="41" y="26"/>
                  <a:pt x="39" y="28"/>
                  <a:pt x="37" y="28"/>
                </a:cubicBezTo>
                <a:cubicBezTo>
                  <a:pt x="22" y="28"/>
                  <a:pt x="22" y="28"/>
                  <a:pt x="22" y="28"/>
                </a:cubicBezTo>
                <a:cubicBezTo>
                  <a:pt x="22" y="30"/>
                  <a:pt x="22" y="30"/>
                  <a:pt x="22" y="30"/>
                </a:cubicBezTo>
                <a:cubicBezTo>
                  <a:pt x="22" y="33"/>
                  <a:pt x="25" y="36"/>
                  <a:pt x="28" y="36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8" name="Freeform 8"/>
          <p:cNvSpPr>
            <a:spLocks noEditPoints="1"/>
          </p:cNvSpPr>
          <p:nvPr userDrawn="1"/>
        </p:nvSpPr>
        <p:spPr bwMode="auto">
          <a:xfrm>
            <a:off x="4073814" y="6402824"/>
            <a:ext cx="234950" cy="244475"/>
          </a:xfrm>
          <a:custGeom>
            <a:avLst/>
            <a:gdLst>
              <a:gd name="T0" fmla="*/ 0 w 54"/>
              <a:gd name="T1" fmla="*/ 54 h 54"/>
              <a:gd name="T2" fmla="*/ 54 w 54"/>
              <a:gd name="T3" fmla="*/ 54 h 54"/>
              <a:gd name="T4" fmla="*/ 54 w 54"/>
              <a:gd name="T5" fmla="*/ 0 h 54"/>
              <a:gd name="T6" fmla="*/ 0 w 54"/>
              <a:gd name="T7" fmla="*/ 0 h 54"/>
              <a:gd name="T8" fmla="*/ 0 w 54"/>
              <a:gd name="T9" fmla="*/ 54 h 54"/>
              <a:gd name="T10" fmla="*/ 20 w 54"/>
              <a:gd name="T11" fmla="*/ 44 h 54"/>
              <a:gd name="T12" fmla="*/ 14 w 54"/>
              <a:gd name="T13" fmla="*/ 44 h 54"/>
              <a:gd name="T14" fmla="*/ 14 w 54"/>
              <a:gd name="T15" fmla="*/ 20 h 54"/>
              <a:gd name="T16" fmla="*/ 20 w 54"/>
              <a:gd name="T17" fmla="*/ 20 h 54"/>
              <a:gd name="T18" fmla="*/ 20 w 54"/>
              <a:gd name="T19" fmla="*/ 44 h 54"/>
              <a:gd name="T20" fmla="*/ 17 w 54"/>
              <a:gd name="T21" fmla="*/ 18 h 54"/>
              <a:gd name="T22" fmla="*/ 13 w 54"/>
              <a:gd name="T23" fmla="*/ 14 h 54"/>
              <a:gd name="T24" fmla="*/ 17 w 54"/>
              <a:gd name="T25" fmla="*/ 9 h 54"/>
              <a:gd name="T26" fmla="*/ 21 w 54"/>
              <a:gd name="T27" fmla="*/ 14 h 54"/>
              <a:gd name="T28" fmla="*/ 17 w 54"/>
              <a:gd name="T29" fmla="*/ 18 h 54"/>
              <a:gd name="T30" fmla="*/ 44 w 54"/>
              <a:gd name="T31" fmla="*/ 44 h 54"/>
              <a:gd name="T32" fmla="*/ 37 w 54"/>
              <a:gd name="T33" fmla="*/ 44 h 54"/>
              <a:gd name="T34" fmla="*/ 37 w 54"/>
              <a:gd name="T35" fmla="*/ 30 h 54"/>
              <a:gd name="T36" fmla="*/ 36 w 54"/>
              <a:gd name="T37" fmla="*/ 28 h 54"/>
              <a:gd name="T38" fmla="*/ 33 w 54"/>
              <a:gd name="T39" fmla="*/ 28 h 54"/>
              <a:gd name="T40" fmla="*/ 31 w 54"/>
              <a:gd name="T41" fmla="*/ 29 h 54"/>
              <a:gd name="T42" fmla="*/ 31 w 54"/>
              <a:gd name="T43" fmla="*/ 44 h 54"/>
              <a:gd name="T44" fmla="*/ 24 w 54"/>
              <a:gd name="T45" fmla="*/ 44 h 54"/>
              <a:gd name="T46" fmla="*/ 24 w 54"/>
              <a:gd name="T47" fmla="*/ 20 h 54"/>
              <a:gd name="T48" fmla="*/ 31 w 54"/>
              <a:gd name="T49" fmla="*/ 20 h 54"/>
              <a:gd name="T50" fmla="*/ 31 w 54"/>
              <a:gd name="T51" fmla="*/ 21 h 54"/>
              <a:gd name="T52" fmla="*/ 40 w 54"/>
              <a:gd name="T53" fmla="*/ 22 h 54"/>
              <a:gd name="T54" fmla="*/ 44 w 54"/>
              <a:gd name="T55" fmla="*/ 30 h 54"/>
              <a:gd name="T56" fmla="*/ 44 w 54"/>
              <a:gd name="T57" fmla="*/ 44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54" h="54">
                <a:moveTo>
                  <a:pt x="0" y="54"/>
                </a:moveTo>
                <a:cubicBezTo>
                  <a:pt x="54" y="54"/>
                  <a:pt x="54" y="54"/>
                  <a:pt x="54" y="54"/>
                </a:cubicBezTo>
                <a:cubicBezTo>
                  <a:pt x="54" y="0"/>
                  <a:pt x="54" y="0"/>
                  <a:pt x="54" y="0"/>
                </a:cubicBezTo>
                <a:cubicBezTo>
                  <a:pt x="0" y="0"/>
                  <a:pt x="0" y="0"/>
                  <a:pt x="0" y="0"/>
                </a:cubicBezTo>
                <a:lnTo>
                  <a:pt x="0" y="54"/>
                </a:lnTo>
                <a:close/>
                <a:moveTo>
                  <a:pt x="20" y="44"/>
                </a:moveTo>
                <a:cubicBezTo>
                  <a:pt x="14" y="44"/>
                  <a:pt x="14" y="44"/>
                  <a:pt x="14" y="44"/>
                </a:cubicBezTo>
                <a:cubicBezTo>
                  <a:pt x="14" y="20"/>
                  <a:pt x="14" y="20"/>
                  <a:pt x="14" y="20"/>
                </a:cubicBezTo>
                <a:cubicBezTo>
                  <a:pt x="20" y="20"/>
                  <a:pt x="20" y="20"/>
                  <a:pt x="20" y="20"/>
                </a:cubicBezTo>
                <a:lnTo>
                  <a:pt x="20" y="44"/>
                </a:lnTo>
                <a:close/>
                <a:moveTo>
                  <a:pt x="17" y="18"/>
                </a:moveTo>
                <a:cubicBezTo>
                  <a:pt x="15" y="18"/>
                  <a:pt x="13" y="16"/>
                  <a:pt x="13" y="14"/>
                </a:cubicBezTo>
                <a:cubicBezTo>
                  <a:pt x="13" y="11"/>
                  <a:pt x="15" y="9"/>
                  <a:pt x="17" y="9"/>
                </a:cubicBezTo>
                <a:cubicBezTo>
                  <a:pt x="19" y="9"/>
                  <a:pt x="21" y="11"/>
                  <a:pt x="21" y="14"/>
                </a:cubicBezTo>
                <a:cubicBezTo>
                  <a:pt x="21" y="16"/>
                  <a:pt x="19" y="18"/>
                  <a:pt x="17" y="18"/>
                </a:cubicBezTo>
                <a:moveTo>
                  <a:pt x="44" y="44"/>
                </a:moveTo>
                <a:cubicBezTo>
                  <a:pt x="37" y="44"/>
                  <a:pt x="37" y="44"/>
                  <a:pt x="37" y="44"/>
                </a:cubicBezTo>
                <a:cubicBezTo>
                  <a:pt x="37" y="30"/>
                  <a:pt x="37" y="30"/>
                  <a:pt x="37" y="30"/>
                </a:cubicBezTo>
                <a:cubicBezTo>
                  <a:pt x="37" y="29"/>
                  <a:pt x="37" y="28"/>
                  <a:pt x="36" y="28"/>
                </a:cubicBezTo>
                <a:cubicBezTo>
                  <a:pt x="36" y="27"/>
                  <a:pt x="34" y="27"/>
                  <a:pt x="33" y="28"/>
                </a:cubicBezTo>
                <a:cubicBezTo>
                  <a:pt x="31" y="29"/>
                  <a:pt x="31" y="29"/>
                  <a:pt x="31" y="29"/>
                </a:cubicBezTo>
                <a:cubicBezTo>
                  <a:pt x="31" y="44"/>
                  <a:pt x="31" y="44"/>
                  <a:pt x="31" y="44"/>
                </a:cubicBezTo>
                <a:cubicBezTo>
                  <a:pt x="24" y="44"/>
                  <a:pt x="24" y="44"/>
                  <a:pt x="24" y="44"/>
                </a:cubicBezTo>
                <a:cubicBezTo>
                  <a:pt x="24" y="20"/>
                  <a:pt x="24" y="20"/>
                  <a:pt x="24" y="20"/>
                </a:cubicBezTo>
                <a:cubicBezTo>
                  <a:pt x="31" y="20"/>
                  <a:pt x="31" y="20"/>
                  <a:pt x="31" y="20"/>
                </a:cubicBezTo>
                <a:cubicBezTo>
                  <a:pt x="31" y="21"/>
                  <a:pt x="31" y="21"/>
                  <a:pt x="31" y="21"/>
                </a:cubicBezTo>
                <a:cubicBezTo>
                  <a:pt x="33" y="20"/>
                  <a:pt x="37" y="20"/>
                  <a:pt x="40" y="22"/>
                </a:cubicBezTo>
                <a:cubicBezTo>
                  <a:pt x="42" y="23"/>
                  <a:pt x="44" y="27"/>
                  <a:pt x="44" y="30"/>
                </a:cubicBezTo>
                <a:lnTo>
                  <a:pt x="44" y="4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9" name="Freeform 9"/>
          <p:cNvSpPr>
            <a:spLocks noEditPoints="1"/>
          </p:cNvSpPr>
          <p:nvPr userDrawn="1"/>
        </p:nvSpPr>
        <p:spPr bwMode="auto">
          <a:xfrm>
            <a:off x="5572414" y="6402824"/>
            <a:ext cx="234950" cy="244475"/>
          </a:xfrm>
          <a:custGeom>
            <a:avLst/>
            <a:gdLst>
              <a:gd name="T0" fmla="*/ 0 w 54"/>
              <a:gd name="T1" fmla="*/ 54 h 54"/>
              <a:gd name="T2" fmla="*/ 54 w 54"/>
              <a:gd name="T3" fmla="*/ 54 h 54"/>
              <a:gd name="T4" fmla="*/ 54 w 54"/>
              <a:gd name="T5" fmla="*/ 0 h 54"/>
              <a:gd name="T6" fmla="*/ 0 w 54"/>
              <a:gd name="T7" fmla="*/ 0 h 54"/>
              <a:gd name="T8" fmla="*/ 0 w 54"/>
              <a:gd name="T9" fmla="*/ 54 h 54"/>
              <a:gd name="T10" fmla="*/ 38 w 54"/>
              <a:gd name="T11" fmla="*/ 35 h 54"/>
              <a:gd name="T12" fmla="*/ 26 w 54"/>
              <a:gd name="T13" fmla="*/ 36 h 54"/>
              <a:gd name="T14" fmla="*/ 24 w 54"/>
              <a:gd name="T15" fmla="*/ 35 h 54"/>
              <a:gd name="T16" fmla="*/ 20 w 54"/>
              <a:gd name="T17" fmla="*/ 47 h 54"/>
              <a:gd name="T18" fmla="*/ 18 w 54"/>
              <a:gd name="T19" fmla="*/ 47 h 54"/>
              <a:gd name="T20" fmla="*/ 18 w 54"/>
              <a:gd name="T21" fmla="*/ 47 h 54"/>
              <a:gd name="T22" fmla="*/ 18 w 54"/>
              <a:gd name="T23" fmla="*/ 41 h 54"/>
              <a:gd name="T24" fmla="*/ 21 w 54"/>
              <a:gd name="T25" fmla="*/ 27 h 54"/>
              <a:gd name="T26" fmla="*/ 20 w 54"/>
              <a:gd name="T27" fmla="*/ 22 h 54"/>
              <a:gd name="T28" fmla="*/ 28 w 54"/>
              <a:gd name="T29" fmla="*/ 19 h 54"/>
              <a:gd name="T30" fmla="*/ 27 w 54"/>
              <a:gd name="T31" fmla="*/ 33 h 54"/>
              <a:gd name="T32" fmla="*/ 31 w 54"/>
              <a:gd name="T33" fmla="*/ 34 h 54"/>
              <a:gd name="T34" fmla="*/ 33 w 54"/>
              <a:gd name="T35" fmla="*/ 13 h 54"/>
              <a:gd name="T36" fmla="*/ 16 w 54"/>
              <a:gd name="T37" fmla="*/ 24 h 54"/>
              <a:gd name="T38" fmla="*/ 17 w 54"/>
              <a:gd name="T39" fmla="*/ 32 h 54"/>
              <a:gd name="T40" fmla="*/ 11 w 54"/>
              <a:gd name="T41" fmla="*/ 23 h 54"/>
              <a:gd name="T42" fmla="*/ 30 w 54"/>
              <a:gd name="T43" fmla="*/ 8 h 54"/>
              <a:gd name="T44" fmla="*/ 43 w 54"/>
              <a:gd name="T45" fmla="*/ 20 h 54"/>
              <a:gd name="T46" fmla="*/ 38 w 54"/>
              <a:gd name="T47" fmla="*/ 35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54" h="54">
                <a:moveTo>
                  <a:pt x="0" y="54"/>
                </a:moveTo>
                <a:cubicBezTo>
                  <a:pt x="54" y="54"/>
                  <a:pt x="54" y="54"/>
                  <a:pt x="54" y="54"/>
                </a:cubicBezTo>
                <a:cubicBezTo>
                  <a:pt x="54" y="0"/>
                  <a:pt x="54" y="0"/>
                  <a:pt x="54" y="0"/>
                </a:cubicBezTo>
                <a:cubicBezTo>
                  <a:pt x="0" y="0"/>
                  <a:pt x="0" y="0"/>
                  <a:pt x="0" y="0"/>
                </a:cubicBezTo>
                <a:lnTo>
                  <a:pt x="0" y="54"/>
                </a:lnTo>
                <a:close/>
                <a:moveTo>
                  <a:pt x="38" y="35"/>
                </a:moveTo>
                <a:cubicBezTo>
                  <a:pt x="35" y="37"/>
                  <a:pt x="29" y="39"/>
                  <a:pt x="26" y="36"/>
                </a:cubicBezTo>
                <a:cubicBezTo>
                  <a:pt x="25" y="36"/>
                  <a:pt x="25" y="35"/>
                  <a:pt x="24" y="35"/>
                </a:cubicBezTo>
                <a:cubicBezTo>
                  <a:pt x="23" y="39"/>
                  <a:pt x="22" y="44"/>
                  <a:pt x="20" y="47"/>
                </a:cubicBezTo>
                <a:cubicBezTo>
                  <a:pt x="18" y="47"/>
                  <a:pt x="18" y="47"/>
                  <a:pt x="18" y="47"/>
                </a:cubicBezTo>
                <a:cubicBezTo>
                  <a:pt x="18" y="47"/>
                  <a:pt x="18" y="47"/>
                  <a:pt x="18" y="47"/>
                </a:cubicBezTo>
                <a:cubicBezTo>
                  <a:pt x="17" y="45"/>
                  <a:pt x="18" y="42"/>
                  <a:pt x="18" y="41"/>
                </a:cubicBezTo>
                <a:cubicBezTo>
                  <a:pt x="18" y="37"/>
                  <a:pt x="21" y="31"/>
                  <a:pt x="21" y="27"/>
                </a:cubicBezTo>
                <a:cubicBezTo>
                  <a:pt x="21" y="26"/>
                  <a:pt x="20" y="24"/>
                  <a:pt x="20" y="22"/>
                </a:cubicBezTo>
                <a:cubicBezTo>
                  <a:pt x="21" y="18"/>
                  <a:pt x="26" y="15"/>
                  <a:pt x="28" y="19"/>
                </a:cubicBezTo>
                <a:cubicBezTo>
                  <a:pt x="30" y="24"/>
                  <a:pt x="23" y="29"/>
                  <a:pt x="27" y="33"/>
                </a:cubicBezTo>
                <a:cubicBezTo>
                  <a:pt x="27" y="33"/>
                  <a:pt x="29" y="34"/>
                  <a:pt x="31" y="34"/>
                </a:cubicBezTo>
                <a:cubicBezTo>
                  <a:pt x="38" y="32"/>
                  <a:pt x="39" y="17"/>
                  <a:pt x="33" y="13"/>
                </a:cubicBezTo>
                <a:cubicBezTo>
                  <a:pt x="24" y="8"/>
                  <a:pt x="15" y="16"/>
                  <a:pt x="16" y="24"/>
                </a:cubicBezTo>
                <a:cubicBezTo>
                  <a:pt x="16" y="27"/>
                  <a:pt x="19" y="29"/>
                  <a:pt x="17" y="32"/>
                </a:cubicBezTo>
                <a:cubicBezTo>
                  <a:pt x="13" y="30"/>
                  <a:pt x="11" y="27"/>
                  <a:pt x="11" y="23"/>
                </a:cubicBezTo>
                <a:cubicBezTo>
                  <a:pt x="11" y="13"/>
                  <a:pt x="20" y="7"/>
                  <a:pt x="30" y="8"/>
                </a:cubicBezTo>
                <a:cubicBezTo>
                  <a:pt x="37" y="9"/>
                  <a:pt x="42" y="14"/>
                  <a:pt x="43" y="20"/>
                </a:cubicBezTo>
                <a:cubicBezTo>
                  <a:pt x="43" y="25"/>
                  <a:pt x="41" y="32"/>
                  <a:pt x="38" y="35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0" name="Freeform 10"/>
          <p:cNvSpPr>
            <a:spLocks noEditPoints="1"/>
          </p:cNvSpPr>
          <p:nvPr userDrawn="1"/>
        </p:nvSpPr>
        <p:spPr bwMode="auto">
          <a:xfrm>
            <a:off x="5272376" y="6402824"/>
            <a:ext cx="234950" cy="244475"/>
          </a:xfrm>
          <a:custGeom>
            <a:avLst/>
            <a:gdLst>
              <a:gd name="T0" fmla="*/ 0 w 54"/>
              <a:gd name="T1" fmla="*/ 54 h 54"/>
              <a:gd name="T2" fmla="*/ 54 w 54"/>
              <a:gd name="T3" fmla="*/ 54 h 54"/>
              <a:gd name="T4" fmla="*/ 54 w 54"/>
              <a:gd name="T5" fmla="*/ 0 h 54"/>
              <a:gd name="T6" fmla="*/ 0 w 54"/>
              <a:gd name="T7" fmla="*/ 0 h 54"/>
              <a:gd name="T8" fmla="*/ 0 w 54"/>
              <a:gd name="T9" fmla="*/ 54 h 54"/>
              <a:gd name="T10" fmla="*/ 15 w 54"/>
              <a:gd name="T11" fmla="*/ 44 h 54"/>
              <a:gd name="T12" fmla="*/ 10 w 54"/>
              <a:gd name="T13" fmla="*/ 40 h 54"/>
              <a:gd name="T14" fmla="*/ 15 w 54"/>
              <a:gd name="T15" fmla="*/ 36 h 54"/>
              <a:gd name="T16" fmla="*/ 19 w 54"/>
              <a:gd name="T17" fmla="*/ 40 h 54"/>
              <a:gd name="T18" fmla="*/ 15 w 54"/>
              <a:gd name="T19" fmla="*/ 44 h 54"/>
              <a:gd name="T20" fmla="*/ 26 w 54"/>
              <a:gd name="T21" fmla="*/ 44 h 54"/>
              <a:gd name="T22" fmla="*/ 21 w 54"/>
              <a:gd name="T23" fmla="*/ 34 h 54"/>
              <a:gd name="T24" fmla="*/ 10 w 54"/>
              <a:gd name="T25" fmla="*/ 29 h 54"/>
              <a:gd name="T26" fmla="*/ 10 w 54"/>
              <a:gd name="T27" fmla="*/ 23 h 54"/>
              <a:gd name="T28" fmla="*/ 31 w 54"/>
              <a:gd name="T29" fmla="*/ 44 h 54"/>
              <a:gd name="T30" fmla="*/ 26 w 54"/>
              <a:gd name="T31" fmla="*/ 44 h 54"/>
              <a:gd name="T32" fmla="*/ 37 w 54"/>
              <a:gd name="T33" fmla="*/ 44 h 54"/>
              <a:gd name="T34" fmla="*/ 10 w 54"/>
              <a:gd name="T35" fmla="*/ 18 h 54"/>
              <a:gd name="T36" fmla="*/ 10 w 54"/>
              <a:gd name="T37" fmla="*/ 12 h 54"/>
              <a:gd name="T38" fmla="*/ 42 w 54"/>
              <a:gd name="T39" fmla="*/ 44 h 54"/>
              <a:gd name="T40" fmla="*/ 37 w 54"/>
              <a:gd name="T41" fmla="*/ 44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54" h="54">
                <a:moveTo>
                  <a:pt x="0" y="54"/>
                </a:moveTo>
                <a:cubicBezTo>
                  <a:pt x="54" y="54"/>
                  <a:pt x="54" y="54"/>
                  <a:pt x="54" y="54"/>
                </a:cubicBezTo>
                <a:cubicBezTo>
                  <a:pt x="54" y="0"/>
                  <a:pt x="54" y="0"/>
                  <a:pt x="54" y="0"/>
                </a:cubicBezTo>
                <a:cubicBezTo>
                  <a:pt x="0" y="0"/>
                  <a:pt x="0" y="0"/>
                  <a:pt x="0" y="0"/>
                </a:cubicBezTo>
                <a:lnTo>
                  <a:pt x="0" y="54"/>
                </a:lnTo>
                <a:close/>
                <a:moveTo>
                  <a:pt x="15" y="44"/>
                </a:moveTo>
                <a:cubicBezTo>
                  <a:pt x="12" y="44"/>
                  <a:pt x="10" y="43"/>
                  <a:pt x="10" y="40"/>
                </a:cubicBezTo>
                <a:cubicBezTo>
                  <a:pt x="10" y="38"/>
                  <a:pt x="12" y="36"/>
                  <a:pt x="15" y="36"/>
                </a:cubicBezTo>
                <a:cubicBezTo>
                  <a:pt x="17" y="36"/>
                  <a:pt x="19" y="38"/>
                  <a:pt x="19" y="40"/>
                </a:cubicBezTo>
                <a:cubicBezTo>
                  <a:pt x="19" y="43"/>
                  <a:pt x="17" y="44"/>
                  <a:pt x="15" y="44"/>
                </a:cubicBezTo>
                <a:moveTo>
                  <a:pt x="26" y="44"/>
                </a:moveTo>
                <a:cubicBezTo>
                  <a:pt x="26" y="42"/>
                  <a:pt x="24" y="37"/>
                  <a:pt x="21" y="34"/>
                </a:cubicBezTo>
                <a:cubicBezTo>
                  <a:pt x="18" y="31"/>
                  <a:pt x="13" y="29"/>
                  <a:pt x="10" y="29"/>
                </a:cubicBezTo>
                <a:cubicBezTo>
                  <a:pt x="10" y="23"/>
                  <a:pt x="10" y="23"/>
                  <a:pt x="10" y="23"/>
                </a:cubicBezTo>
                <a:cubicBezTo>
                  <a:pt x="22" y="23"/>
                  <a:pt x="31" y="33"/>
                  <a:pt x="31" y="44"/>
                </a:cubicBezTo>
                <a:lnTo>
                  <a:pt x="26" y="44"/>
                </a:lnTo>
                <a:close/>
                <a:moveTo>
                  <a:pt x="37" y="44"/>
                </a:moveTo>
                <a:cubicBezTo>
                  <a:pt x="37" y="30"/>
                  <a:pt x="25" y="18"/>
                  <a:pt x="10" y="18"/>
                </a:cubicBezTo>
                <a:cubicBezTo>
                  <a:pt x="10" y="12"/>
                  <a:pt x="10" y="12"/>
                  <a:pt x="10" y="12"/>
                </a:cubicBezTo>
                <a:cubicBezTo>
                  <a:pt x="28" y="12"/>
                  <a:pt x="42" y="27"/>
                  <a:pt x="42" y="44"/>
                </a:cubicBezTo>
                <a:lnTo>
                  <a:pt x="37" y="4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1" name="Freeform 11"/>
          <p:cNvSpPr>
            <a:spLocks noEditPoints="1"/>
          </p:cNvSpPr>
          <p:nvPr userDrawn="1"/>
        </p:nvSpPr>
        <p:spPr bwMode="auto">
          <a:xfrm>
            <a:off x="4373851" y="6402824"/>
            <a:ext cx="236537" cy="244475"/>
          </a:xfrm>
          <a:custGeom>
            <a:avLst/>
            <a:gdLst>
              <a:gd name="T0" fmla="*/ 0 w 149"/>
              <a:gd name="T1" fmla="*/ 154 h 154"/>
              <a:gd name="T2" fmla="*/ 149 w 149"/>
              <a:gd name="T3" fmla="*/ 154 h 154"/>
              <a:gd name="T4" fmla="*/ 149 w 149"/>
              <a:gd name="T5" fmla="*/ 0 h 154"/>
              <a:gd name="T6" fmla="*/ 0 w 149"/>
              <a:gd name="T7" fmla="*/ 0 h 154"/>
              <a:gd name="T8" fmla="*/ 0 w 149"/>
              <a:gd name="T9" fmla="*/ 154 h 154"/>
              <a:gd name="T10" fmla="*/ 42 w 149"/>
              <a:gd name="T11" fmla="*/ 122 h 154"/>
              <a:gd name="T12" fmla="*/ 42 w 149"/>
              <a:gd name="T13" fmla="*/ 34 h 154"/>
              <a:gd name="T14" fmla="*/ 105 w 149"/>
              <a:gd name="T15" fmla="*/ 80 h 154"/>
              <a:gd name="T16" fmla="*/ 42 w 149"/>
              <a:gd name="T17" fmla="*/ 122 h 1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49" h="154">
                <a:moveTo>
                  <a:pt x="0" y="154"/>
                </a:moveTo>
                <a:lnTo>
                  <a:pt x="149" y="154"/>
                </a:lnTo>
                <a:lnTo>
                  <a:pt x="149" y="0"/>
                </a:lnTo>
                <a:lnTo>
                  <a:pt x="0" y="0"/>
                </a:lnTo>
                <a:lnTo>
                  <a:pt x="0" y="154"/>
                </a:lnTo>
                <a:close/>
                <a:moveTo>
                  <a:pt x="42" y="122"/>
                </a:moveTo>
                <a:lnTo>
                  <a:pt x="42" y="34"/>
                </a:lnTo>
                <a:lnTo>
                  <a:pt x="105" y="80"/>
                </a:lnTo>
                <a:lnTo>
                  <a:pt x="42" y="12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cxnSp>
        <p:nvCxnSpPr>
          <p:cNvPr id="18" name="Conector recto 8"/>
          <p:cNvCxnSpPr/>
          <p:nvPr userDrawn="1"/>
        </p:nvCxnSpPr>
        <p:spPr>
          <a:xfrm flipV="1">
            <a:off x="10738778" y="6531509"/>
            <a:ext cx="0" cy="120314"/>
          </a:xfrm>
          <a:prstGeom prst="line">
            <a:avLst/>
          </a:prstGeom>
          <a:ln w="9525" cmpd="sng">
            <a:solidFill>
              <a:srgbClr val="DDDDD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Picture Placeholder 2"/>
          <p:cNvSpPr>
            <a:spLocks noGrp="1"/>
          </p:cNvSpPr>
          <p:nvPr>
            <p:ph type="pic" sz="quarter" idx="19" hasCustomPrompt="1"/>
          </p:nvPr>
        </p:nvSpPr>
        <p:spPr>
          <a:xfrm>
            <a:off x="9970851" y="6398955"/>
            <a:ext cx="630631" cy="385421"/>
          </a:xfrm>
          <a:custGeom>
            <a:avLst/>
            <a:gdLst>
              <a:gd name="connsiteX0" fmla="*/ 0 w 822960"/>
              <a:gd name="connsiteY0" fmla="*/ 0 h 365760"/>
              <a:gd name="connsiteX1" fmla="*/ 822960 w 822960"/>
              <a:gd name="connsiteY1" fmla="*/ 0 h 365760"/>
              <a:gd name="connsiteX2" fmla="*/ 822960 w 822960"/>
              <a:gd name="connsiteY2" fmla="*/ 365760 h 365760"/>
              <a:gd name="connsiteX3" fmla="*/ 0 w 822960"/>
              <a:gd name="connsiteY3" fmla="*/ 365760 h 365760"/>
              <a:gd name="connsiteX4" fmla="*/ 0 w 822960"/>
              <a:gd name="connsiteY4" fmla="*/ 0 h 365760"/>
              <a:gd name="connsiteX0" fmla="*/ 0 w 822960"/>
              <a:gd name="connsiteY0" fmla="*/ 0 h 365760"/>
              <a:gd name="connsiteX1" fmla="*/ 822960 w 822960"/>
              <a:gd name="connsiteY1" fmla="*/ 0 h 365760"/>
              <a:gd name="connsiteX2" fmla="*/ 822960 w 822960"/>
              <a:gd name="connsiteY2" fmla="*/ 365760 h 365760"/>
              <a:gd name="connsiteX3" fmla="*/ 0 w 822960"/>
              <a:gd name="connsiteY3" fmla="*/ 365760 h 365760"/>
              <a:gd name="connsiteX4" fmla="*/ 0 w 822960"/>
              <a:gd name="connsiteY4" fmla="*/ 0 h 365760"/>
              <a:gd name="connsiteX0" fmla="*/ 0 w 822960"/>
              <a:gd name="connsiteY0" fmla="*/ 170364 h 365760"/>
              <a:gd name="connsiteX1" fmla="*/ 822960 w 822960"/>
              <a:gd name="connsiteY1" fmla="*/ 0 h 365760"/>
              <a:gd name="connsiteX2" fmla="*/ 822960 w 822960"/>
              <a:gd name="connsiteY2" fmla="*/ 365760 h 365760"/>
              <a:gd name="connsiteX3" fmla="*/ 0 w 822960"/>
              <a:gd name="connsiteY3" fmla="*/ 365760 h 365760"/>
              <a:gd name="connsiteX4" fmla="*/ 0 w 822960"/>
              <a:gd name="connsiteY4" fmla="*/ 170364 h 365760"/>
              <a:gd name="connsiteX0" fmla="*/ 0 w 822960"/>
              <a:gd name="connsiteY0" fmla="*/ 13908 h 209304"/>
              <a:gd name="connsiteX1" fmla="*/ 809053 w 822960"/>
              <a:gd name="connsiteY1" fmla="*/ 0 h 209304"/>
              <a:gd name="connsiteX2" fmla="*/ 822960 w 822960"/>
              <a:gd name="connsiteY2" fmla="*/ 209304 h 209304"/>
              <a:gd name="connsiteX3" fmla="*/ 0 w 822960"/>
              <a:gd name="connsiteY3" fmla="*/ 209304 h 209304"/>
              <a:gd name="connsiteX4" fmla="*/ 0 w 822960"/>
              <a:gd name="connsiteY4" fmla="*/ 13908 h 209304"/>
              <a:gd name="connsiteX0" fmla="*/ 0 w 822960"/>
              <a:gd name="connsiteY0" fmla="*/ 0 h 195396"/>
              <a:gd name="connsiteX1" fmla="*/ 819483 w 822960"/>
              <a:gd name="connsiteY1" fmla="*/ 3476 h 195396"/>
              <a:gd name="connsiteX2" fmla="*/ 822960 w 822960"/>
              <a:gd name="connsiteY2" fmla="*/ 195396 h 195396"/>
              <a:gd name="connsiteX3" fmla="*/ 0 w 822960"/>
              <a:gd name="connsiteY3" fmla="*/ 195396 h 195396"/>
              <a:gd name="connsiteX4" fmla="*/ 0 w 822960"/>
              <a:gd name="connsiteY4" fmla="*/ 0 h 195396"/>
              <a:gd name="connsiteX0" fmla="*/ 0 w 822960"/>
              <a:gd name="connsiteY0" fmla="*/ 3477 h 198873"/>
              <a:gd name="connsiteX1" fmla="*/ 819483 w 822960"/>
              <a:gd name="connsiteY1" fmla="*/ 0 h 198873"/>
              <a:gd name="connsiteX2" fmla="*/ 822960 w 822960"/>
              <a:gd name="connsiteY2" fmla="*/ 198873 h 198873"/>
              <a:gd name="connsiteX3" fmla="*/ 0 w 822960"/>
              <a:gd name="connsiteY3" fmla="*/ 198873 h 198873"/>
              <a:gd name="connsiteX4" fmla="*/ 0 w 822960"/>
              <a:gd name="connsiteY4" fmla="*/ 3477 h 198873"/>
              <a:gd name="connsiteX0" fmla="*/ 0 w 822960"/>
              <a:gd name="connsiteY0" fmla="*/ 8568 h 203964"/>
              <a:gd name="connsiteX1" fmla="*/ 819483 w 822960"/>
              <a:gd name="connsiteY1" fmla="*/ 5091 h 203964"/>
              <a:gd name="connsiteX2" fmla="*/ 822960 w 822960"/>
              <a:gd name="connsiteY2" fmla="*/ 203964 h 203964"/>
              <a:gd name="connsiteX3" fmla="*/ 0 w 822960"/>
              <a:gd name="connsiteY3" fmla="*/ 203964 h 203964"/>
              <a:gd name="connsiteX4" fmla="*/ 0 w 822960"/>
              <a:gd name="connsiteY4" fmla="*/ 8568 h 203964"/>
              <a:gd name="connsiteX0" fmla="*/ 0 w 822960"/>
              <a:gd name="connsiteY0" fmla="*/ 3477 h 198873"/>
              <a:gd name="connsiteX1" fmla="*/ 819483 w 822960"/>
              <a:gd name="connsiteY1" fmla="*/ 0 h 198873"/>
              <a:gd name="connsiteX2" fmla="*/ 822960 w 822960"/>
              <a:gd name="connsiteY2" fmla="*/ 198873 h 198873"/>
              <a:gd name="connsiteX3" fmla="*/ 0 w 822960"/>
              <a:gd name="connsiteY3" fmla="*/ 198873 h 198873"/>
              <a:gd name="connsiteX4" fmla="*/ 0 w 822960"/>
              <a:gd name="connsiteY4" fmla="*/ 3477 h 198873"/>
              <a:gd name="connsiteX0" fmla="*/ 0 w 822960"/>
              <a:gd name="connsiteY0" fmla="*/ 3477 h 198873"/>
              <a:gd name="connsiteX1" fmla="*/ 819483 w 822960"/>
              <a:gd name="connsiteY1" fmla="*/ 0 h 198873"/>
              <a:gd name="connsiteX2" fmla="*/ 822960 w 822960"/>
              <a:gd name="connsiteY2" fmla="*/ 198873 h 198873"/>
              <a:gd name="connsiteX3" fmla="*/ 0 w 822960"/>
              <a:gd name="connsiteY3" fmla="*/ 198873 h 198873"/>
              <a:gd name="connsiteX4" fmla="*/ 0 w 822960"/>
              <a:gd name="connsiteY4" fmla="*/ 3477 h 198873"/>
              <a:gd name="connsiteX0" fmla="*/ 0 w 822960"/>
              <a:gd name="connsiteY0" fmla="*/ 3477 h 198873"/>
              <a:gd name="connsiteX1" fmla="*/ 819483 w 822960"/>
              <a:gd name="connsiteY1" fmla="*/ 0 h 198873"/>
              <a:gd name="connsiteX2" fmla="*/ 822960 w 822960"/>
              <a:gd name="connsiteY2" fmla="*/ 198873 h 198873"/>
              <a:gd name="connsiteX3" fmla="*/ 0 w 822960"/>
              <a:gd name="connsiteY3" fmla="*/ 198873 h 198873"/>
              <a:gd name="connsiteX4" fmla="*/ 0 w 822960"/>
              <a:gd name="connsiteY4" fmla="*/ 3477 h 198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2960" h="198873">
                <a:moveTo>
                  <a:pt x="0" y="3477"/>
                </a:moveTo>
                <a:lnTo>
                  <a:pt x="819483" y="0"/>
                </a:lnTo>
                <a:lnTo>
                  <a:pt x="822960" y="198873"/>
                </a:lnTo>
                <a:lnTo>
                  <a:pt x="0" y="198873"/>
                </a:lnTo>
                <a:lnTo>
                  <a:pt x="0" y="3477"/>
                </a:lnTo>
                <a:close/>
              </a:path>
            </a:pathLst>
          </a:custGeom>
        </p:spPr>
        <p:txBody>
          <a:bodyPr/>
          <a:lstStyle>
            <a:lvl1pPr marL="0" indent="0" algn="r">
              <a:buNone/>
              <a:defRPr sz="900"/>
            </a:lvl1pPr>
          </a:lstStyle>
          <a:p>
            <a:r>
              <a:rPr lang="en-GB"/>
              <a:t>Co-branding</a:t>
            </a:r>
          </a:p>
        </p:txBody>
      </p:sp>
    </p:spTree>
    <p:extLst>
      <p:ext uri="{BB962C8B-B14F-4D97-AF65-F5344CB8AC3E}">
        <p14:creationId xmlns:p14="http://schemas.microsoft.com/office/powerpoint/2010/main" val="312529130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lide ll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189000" tIns="378000" rIns="108000" bIns="34290" numCol="1" anchor="ctr" anchorCtr="0" compatLnSpc="1">
            <a:prstTxWarp prst="textNoShape">
              <a:avLst/>
            </a:prstTxWarp>
          </a:bodyPr>
          <a:lstStyle/>
          <a:p>
            <a:pPr lvl="0" algn="ctr">
              <a:lnSpc>
                <a:spcPts val="3075"/>
              </a:lnSpc>
            </a:pPr>
            <a:endParaRPr lang="es-ES" sz="33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" name="CuadroTexto 2"/>
          <p:cNvSpPr txBox="1"/>
          <p:nvPr userDrawn="1"/>
        </p:nvSpPr>
        <p:spPr>
          <a:xfrm>
            <a:off x="-221371" y="652449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sz="1350"/>
          </a:p>
        </p:txBody>
      </p:sp>
      <p:cxnSp>
        <p:nvCxnSpPr>
          <p:cNvPr id="31" name="Straight Connector 11"/>
          <p:cNvCxnSpPr/>
          <p:nvPr userDrawn="1"/>
        </p:nvCxnSpPr>
        <p:spPr>
          <a:xfrm>
            <a:off x="1928477" y="6283948"/>
            <a:ext cx="0" cy="43088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85000"/>
                  </a:schemeClr>
                </a:solidFill>
                <a:latin typeface="+mj-lt"/>
              </a:defRPr>
            </a:lvl1pPr>
          </a:lstStyle>
          <a:p>
            <a:r>
              <a:rPr lang="en-GB" noProof="0"/>
              <a:t>© Amadeus IT Group and its affiliates and subsidiaries</a:t>
            </a:r>
          </a:p>
        </p:txBody>
      </p:sp>
      <p:sp>
        <p:nvSpPr>
          <p:cNvPr id="4" name="AutoShape 3"/>
          <p:cNvSpPr>
            <a:spLocks noChangeAspect="1" noChangeArrowheads="1" noTextEdit="1"/>
          </p:cNvSpPr>
          <p:nvPr userDrawn="1"/>
        </p:nvSpPr>
        <p:spPr bwMode="auto">
          <a:xfrm>
            <a:off x="2259404" y="6348849"/>
            <a:ext cx="4582583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sz="1800"/>
          </a:p>
        </p:txBody>
      </p:sp>
      <p:sp>
        <p:nvSpPr>
          <p:cNvPr id="56" name="Text Placeholder 23"/>
          <p:cNvSpPr>
            <a:spLocks noGrp="1"/>
          </p:cNvSpPr>
          <p:nvPr>
            <p:ph type="body" sz="quarter" idx="39" hasCustomPrompt="1"/>
          </p:nvPr>
        </p:nvSpPr>
        <p:spPr>
          <a:xfrm>
            <a:off x="2496866" y="6318158"/>
            <a:ext cx="1602489" cy="1784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GB" sz="900" i="1" kern="1200" noProof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You can follow us on:</a:t>
            </a:r>
            <a:br>
              <a:rPr lang="en-GB" noProof="0"/>
            </a:br>
            <a:endParaRPr lang="en-GB" noProof="0"/>
          </a:p>
        </p:txBody>
      </p:sp>
      <p:sp>
        <p:nvSpPr>
          <p:cNvPr id="57" name="Text Placeholder 23"/>
          <p:cNvSpPr>
            <a:spLocks noGrp="1"/>
          </p:cNvSpPr>
          <p:nvPr>
            <p:ph type="body" sz="quarter" idx="40" hasCustomPrompt="1"/>
          </p:nvPr>
        </p:nvSpPr>
        <p:spPr>
          <a:xfrm>
            <a:off x="2052626" y="6519209"/>
            <a:ext cx="2154941" cy="226801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lang="en-GB" sz="1600" i="0" kern="1200" noProof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 err="1"/>
              <a:t>AmadeusITgroup</a:t>
            </a:r>
            <a:endParaRPr lang="en-GB" noProof="0"/>
          </a:p>
        </p:txBody>
      </p:sp>
      <p:sp>
        <p:nvSpPr>
          <p:cNvPr id="58" name="Text Placeholder 23"/>
          <p:cNvSpPr>
            <a:spLocks noGrp="1"/>
          </p:cNvSpPr>
          <p:nvPr>
            <p:ph type="body" sz="quarter" idx="38" hasCustomPrompt="1"/>
          </p:nvPr>
        </p:nvSpPr>
        <p:spPr>
          <a:xfrm>
            <a:off x="376389" y="6298613"/>
            <a:ext cx="1764284" cy="39024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GB" sz="1100" kern="1200" noProof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amadeus.com</a:t>
            </a:r>
            <a:br>
              <a:rPr lang="en-GB" noProof="0"/>
            </a:br>
            <a:r>
              <a:rPr lang="en-GB" noProof="0"/>
              <a:t>amadeus.com/blog</a:t>
            </a:r>
          </a:p>
        </p:txBody>
      </p:sp>
      <p:sp>
        <p:nvSpPr>
          <p:cNvPr id="19" name="Freeform 5"/>
          <p:cNvSpPr>
            <a:spLocks noEditPoints="1"/>
          </p:cNvSpPr>
          <p:nvPr userDrawn="1"/>
        </p:nvSpPr>
        <p:spPr bwMode="auto">
          <a:xfrm>
            <a:off x="10833517" y="6533899"/>
            <a:ext cx="742135" cy="102870"/>
          </a:xfrm>
          <a:custGeom>
            <a:avLst/>
            <a:gdLst>
              <a:gd name="T0" fmla="*/ 246 w 363"/>
              <a:gd name="T1" fmla="*/ 48 h 48"/>
              <a:gd name="T2" fmla="*/ 262 w 363"/>
              <a:gd name="T3" fmla="*/ 39 h 48"/>
              <a:gd name="T4" fmla="*/ 238 w 363"/>
              <a:gd name="T5" fmla="*/ 39 h 48"/>
              <a:gd name="T6" fmla="*/ 259 w 363"/>
              <a:gd name="T7" fmla="*/ 27 h 48"/>
              <a:gd name="T8" fmla="*/ 238 w 363"/>
              <a:gd name="T9" fmla="*/ 19 h 48"/>
              <a:gd name="T10" fmla="*/ 248 w 363"/>
              <a:gd name="T11" fmla="*/ 8 h 48"/>
              <a:gd name="T12" fmla="*/ 261 w 363"/>
              <a:gd name="T13" fmla="*/ 1 h 48"/>
              <a:gd name="T14" fmla="*/ 228 w 363"/>
              <a:gd name="T15" fmla="*/ 2 h 48"/>
              <a:gd name="T16" fmla="*/ 81 w 363"/>
              <a:gd name="T17" fmla="*/ 27 h 48"/>
              <a:gd name="T18" fmla="*/ 79 w 363"/>
              <a:gd name="T19" fmla="*/ 27 h 48"/>
              <a:gd name="T20" fmla="*/ 62 w 363"/>
              <a:gd name="T21" fmla="*/ 0 h 48"/>
              <a:gd name="T22" fmla="*/ 52 w 363"/>
              <a:gd name="T23" fmla="*/ 47 h 48"/>
              <a:gd name="T24" fmla="*/ 65 w 363"/>
              <a:gd name="T25" fmla="*/ 15 h 48"/>
              <a:gd name="T26" fmla="*/ 80 w 363"/>
              <a:gd name="T27" fmla="*/ 42 h 48"/>
              <a:gd name="T28" fmla="*/ 95 w 363"/>
              <a:gd name="T29" fmla="*/ 15 h 48"/>
              <a:gd name="T30" fmla="*/ 108 w 363"/>
              <a:gd name="T31" fmla="*/ 47 h 48"/>
              <a:gd name="T32" fmla="*/ 98 w 363"/>
              <a:gd name="T33" fmla="*/ 0 h 48"/>
              <a:gd name="T34" fmla="*/ 81 w 363"/>
              <a:gd name="T35" fmla="*/ 27 h 48"/>
              <a:gd name="T36" fmla="*/ 17 w 363"/>
              <a:gd name="T37" fmla="*/ 40 h 48"/>
              <a:gd name="T38" fmla="*/ 18 w 363"/>
              <a:gd name="T39" fmla="*/ 27 h 48"/>
              <a:gd name="T40" fmla="*/ 29 w 363"/>
              <a:gd name="T41" fmla="*/ 37 h 48"/>
              <a:gd name="T42" fmla="*/ 3 w 363"/>
              <a:gd name="T43" fmla="*/ 3 h 48"/>
              <a:gd name="T44" fmla="*/ 20 w 363"/>
              <a:gd name="T45" fmla="*/ 9 h 48"/>
              <a:gd name="T46" fmla="*/ 29 w 363"/>
              <a:gd name="T47" fmla="*/ 19 h 48"/>
              <a:gd name="T48" fmla="*/ 0 w 363"/>
              <a:gd name="T49" fmla="*/ 34 h 48"/>
              <a:gd name="T50" fmla="*/ 29 w 363"/>
              <a:gd name="T51" fmla="*/ 44 h 48"/>
              <a:gd name="T52" fmla="*/ 39 w 363"/>
              <a:gd name="T53" fmla="*/ 13 h 48"/>
              <a:gd name="T54" fmla="*/ 147 w 363"/>
              <a:gd name="T55" fmla="*/ 37 h 48"/>
              <a:gd name="T56" fmla="*/ 128 w 363"/>
              <a:gd name="T57" fmla="*/ 34 h 48"/>
              <a:gd name="T58" fmla="*/ 147 w 363"/>
              <a:gd name="T59" fmla="*/ 26 h 48"/>
              <a:gd name="T60" fmla="*/ 141 w 363"/>
              <a:gd name="T61" fmla="*/ 0 h 48"/>
              <a:gd name="T62" fmla="*/ 124 w 363"/>
              <a:gd name="T63" fmla="*/ 11 h 48"/>
              <a:gd name="T64" fmla="*/ 147 w 363"/>
              <a:gd name="T65" fmla="*/ 16 h 48"/>
              <a:gd name="T66" fmla="*/ 138 w 363"/>
              <a:gd name="T67" fmla="*/ 19 h 48"/>
              <a:gd name="T68" fmla="*/ 133 w 363"/>
              <a:gd name="T69" fmla="*/ 48 h 48"/>
              <a:gd name="T70" fmla="*/ 158 w 363"/>
              <a:gd name="T71" fmla="*/ 46 h 48"/>
              <a:gd name="T72" fmla="*/ 141 w 363"/>
              <a:gd name="T73" fmla="*/ 0 h 48"/>
              <a:gd name="T74" fmla="*/ 293 w 363"/>
              <a:gd name="T75" fmla="*/ 39 h 48"/>
              <a:gd name="T76" fmla="*/ 284 w 363"/>
              <a:gd name="T77" fmla="*/ 0 h 48"/>
              <a:gd name="T78" fmla="*/ 274 w 363"/>
              <a:gd name="T79" fmla="*/ 1 h 48"/>
              <a:gd name="T80" fmla="*/ 290 w 363"/>
              <a:gd name="T81" fmla="*/ 48 h 48"/>
              <a:gd name="T82" fmla="*/ 316 w 363"/>
              <a:gd name="T83" fmla="*/ 46 h 48"/>
              <a:gd name="T84" fmla="*/ 308 w 363"/>
              <a:gd name="T85" fmla="*/ 0 h 48"/>
              <a:gd name="T86" fmla="*/ 305 w 363"/>
              <a:gd name="T87" fmla="*/ 35 h 48"/>
              <a:gd name="T88" fmla="*/ 344 w 363"/>
              <a:gd name="T89" fmla="*/ 48 h 48"/>
              <a:gd name="T90" fmla="*/ 348 w 363"/>
              <a:gd name="T91" fmla="*/ 19 h 48"/>
              <a:gd name="T92" fmla="*/ 347 w 363"/>
              <a:gd name="T93" fmla="*/ 8 h 48"/>
              <a:gd name="T94" fmla="*/ 361 w 363"/>
              <a:gd name="T95" fmla="*/ 3 h 48"/>
              <a:gd name="T96" fmla="*/ 329 w 363"/>
              <a:gd name="T97" fmla="*/ 13 h 48"/>
              <a:gd name="T98" fmla="*/ 352 w 363"/>
              <a:gd name="T99" fmla="*/ 34 h 48"/>
              <a:gd name="T100" fmla="*/ 330 w 363"/>
              <a:gd name="T101" fmla="*/ 38 h 48"/>
              <a:gd name="T102" fmla="*/ 183 w 363"/>
              <a:gd name="T103" fmla="*/ 9 h 48"/>
              <a:gd name="T104" fmla="*/ 205 w 363"/>
              <a:gd name="T105" fmla="*/ 23 h 48"/>
              <a:gd name="T106" fmla="*/ 183 w 363"/>
              <a:gd name="T107" fmla="*/ 39 h 48"/>
              <a:gd name="T108" fmla="*/ 192 w 363"/>
              <a:gd name="T109" fmla="*/ 0 h 48"/>
              <a:gd name="T110" fmla="*/ 173 w 363"/>
              <a:gd name="T111" fmla="*/ 46 h 48"/>
              <a:gd name="T112" fmla="*/ 216 w 363"/>
              <a:gd name="T113" fmla="*/ 23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63" h="48">
                <a:moveTo>
                  <a:pt x="228" y="46"/>
                </a:moveTo>
                <a:cubicBezTo>
                  <a:pt x="228" y="46"/>
                  <a:pt x="236" y="48"/>
                  <a:pt x="246" y="48"/>
                </a:cubicBezTo>
                <a:cubicBezTo>
                  <a:pt x="257" y="48"/>
                  <a:pt x="262" y="47"/>
                  <a:pt x="262" y="47"/>
                </a:cubicBezTo>
                <a:cubicBezTo>
                  <a:pt x="262" y="39"/>
                  <a:pt x="262" y="39"/>
                  <a:pt x="262" y="39"/>
                </a:cubicBezTo>
                <a:cubicBezTo>
                  <a:pt x="262" y="39"/>
                  <a:pt x="257" y="40"/>
                  <a:pt x="249" y="40"/>
                </a:cubicBezTo>
                <a:cubicBezTo>
                  <a:pt x="242" y="40"/>
                  <a:pt x="238" y="39"/>
                  <a:pt x="238" y="39"/>
                </a:cubicBezTo>
                <a:cubicBezTo>
                  <a:pt x="238" y="27"/>
                  <a:pt x="238" y="27"/>
                  <a:pt x="238" y="27"/>
                </a:cubicBezTo>
                <a:cubicBezTo>
                  <a:pt x="259" y="27"/>
                  <a:pt x="259" y="27"/>
                  <a:pt x="259" y="27"/>
                </a:cubicBezTo>
                <a:cubicBezTo>
                  <a:pt x="259" y="19"/>
                  <a:pt x="259" y="19"/>
                  <a:pt x="259" y="19"/>
                </a:cubicBezTo>
                <a:cubicBezTo>
                  <a:pt x="238" y="19"/>
                  <a:pt x="238" y="19"/>
                  <a:pt x="238" y="19"/>
                </a:cubicBezTo>
                <a:cubicBezTo>
                  <a:pt x="238" y="9"/>
                  <a:pt x="238" y="9"/>
                  <a:pt x="238" y="9"/>
                </a:cubicBezTo>
                <a:cubicBezTo>
                  <a:pt x="238" y="9"/>
                  <a:pt x="242" y="8"/>
                  <a:pt x="248" y="8"/>
                </a:cubicBezTo>
                <a:cubicBezTo>
                  <a:pt x="255" y="8"/>
                  <a:pt x="261" y="9"/>
                  <a:pt x="261" y="9"/>
                </a:cubicBezTo>
                <a:cubicBezTo>
                  <a:pt x="261" y="1"/>
                  <a:pt x="261" y="1"/>
                  <a:pt x="261" y="1"/>
                </a:cubicBezTo>
                <a:cubicBezTo>
                  <a:pt x="261" y="1"/>
                  <a:pt x="256" y="0"/>
                  <a:pt x="247" y="0"/>
                </a:cubicBezTo>
                <a:cubicBezTo>
                  <a:pt x="236" y="0"/>
                  <a:pt x="228" y="2"/>
                  <a:pt x="228" y="2"/>
                </a:cubicBezTo>
                <a:lnTo>
                  <a:pt x="228" y="46"/>
                </a:lnTo>
                <a:close/>
                <a:moveTo>
                  <a:pt x="81" y="27"/>
                </a:moveTo>
                <a:cubicBezTo>
                  <a:pt x="81" y="28"/>
                  <a:pt x="80" y="29"/>
                  <a:pt x="80" y="30"/>
                </a:cubicBezTo>
                <a:cubicBezTo>
                  <a:pt x="80" y="29"/>
                  <a:pt x="80" y="28"/>
                  <a:pt x="79" y="27"/>
                </a:cubicBezTo>
                <a:cubicBezTo>
                  <a:pt x="70" y="4"/>
                  <a:pt x="70" y="4"/>
                  <a:pt x="70" y="4"/>
                </a:cubicBezTo>
                <a:cubicBezTo>
                  <a:pt x="69" y="0"/>
                  <a:pt x="66" y="0"/>
                  <a:pt x="62" y="0"/>
                </a:cubicBezTo>
                <a:cubicBezTo>
                  <a:pt x="60" y="0"/>
                  <a:pt x="57" y="0"/>
                  <a:pt x="57" y="0"/>
                </a:cubicBezTo>
                <a:cubicBezTo>
                  <a:pt x="52" y="47"/>
                  <a:pt x="52" y="47"/>
                  <a:pt x="52" y="47"/>
                </a:cubicBezTo>
                <a:cubicBezTo>
                  <a:pt x="63" y="47"/>
                  <a:pt x="63" y="47"/>
                  <a:pt x="63" y="47"/>
                </a:cubicBezTo>
                <a:cubicBezTo>
                  <a:pt x="65" y="15"/>
                  <a:pt x="65" y="15"/>
                  <a:pt x="65" y="15"/>
                </a:cubicBezTo>
                <a:cubicBezTo>
                  <a:pt x="75" y="39"/>
                  <a:pt x="75" y="39"/>
                  <a:pt x="75" y="39"/>
                </a:cubicBezTo>
                <a:cubicBezTo>
                  <a:pt x="76" y="41"/>
                  <a:pt x="77" y="42"/>
                  <a:pt x="80" y="42"/>
                </a:cubicBezTo>
                <a:cubicBezTo>
                  <a:pt x="83" y="42"/>
                  <a:pt x="85" y="41"/>
                  <a:pt x="85" y="39"/>
                </a:cubicBezTo>
                <a:cubicBezTo>
                  <a:pt x="95" y="15"/>
                  <a:pt x="95" y="15"/>
                  <a:pt x="95" y="15"/>
                </a:cubicBezTo>
                <a:cubicBezTo>
                  <a:pt x="97" y="47"/>
                  <a:pt x="97" y="47"/>
                  <a:pt x="97" y="47"/>
                </a:cubicBezTo>
                <a:cubicBezTo>
                  <a:pt x="108" y="47"/>
                  <a:pt x="108" y="47"/>
                  <a:pt x="108" y="47"/>
                </a:cubicBezTo>
                <a:cubicBezTo>
                  <a:pt x="103" y="0"/>
                  <a:pt x="103" y="0"/>
                  <a:pt x="103" y="0"/>
                </a:cubicBezTo>
                <a:cubicBezTo>
                  <a:pt x="103" y="0"/>
                  <a:pt x="100" y="0"/>
                  <a:pt x="98" y="0"/>
                </a:cubicBezTo>
                <a:cubicBezTo>
                  <a:pt x="94" y="0"/>
                  <a:pt x="92" y="0"/>
                  <a:pt x="90" y="4"/>
                </a:cubicBezTo>
                <a:lnTo>
                  <a:pt x="81" y="27"/>
                </a:lnTo>
                <a:close/>
                <a:moveTo>
                  <a:pt x="29" y="37"/>
                </a:moveTo>
                <a:cubicBezTo>
                  <a:pt x="27" y="38"/>
                  <a:pt x="21" y="40"/>
                  <a:pt x="17" y="40"/>
                </a:cubicBezTo>
                <a:cubicBezTo>
                  <a:pt x="13" y="40"/>
                  <a:pt x="10" y="38"/>
                  <a:pt x="10" y="34"/>
                </a:cubicBezTo>
                <a:cubicBezTo>
                  <a:pt x="10" y="29"/>
                  <a:pt x="12" y="27"/>
                  <a:pt x="18" y="27"/>
                </a:cubicBezTo>
                <a:cubicBezTo>
                  <a:pt x="29" y="26"/>
                  <a:pt x="29" y="26"/>
                  <a:pt x="29" y="26"/>
                </a:cubicBezTo>
                <a:lnTo>
                  <a:pt x="29" y="37"/>
                </a:lnTo>
                <a:close/>
                <a:moveTo>
                  <a:pt x="23" y="0"/>
                </a:moveTo>
                <a:cubicBezTo>
                  <a:pt x="14" y="0"/>
                  <a:pt x="6" y="2"/>
                  <a:pt x="3" y="3"/>
                </a:cubicBezTo>
                <a:cubicBezTo>
                  <a:pt x="6" y="11"/>
                  <a:pt x="6" y="11"/>
                  <a:pt x="6" y="11"/>
                </a:cubicBezTo>
                <a:cubicBezTo>
                  <a:pt x="6" y="11"/>
                  <a:pt x="13" y="9"/>
                  <a:pt x="20" y="9"/>
                </a:cubicBezTo>
                <a:cubicBezTo>
                  <a:pt x="26" y="9"/>
                  <a:pt x="29" y="10"/>
                  <a:pt x="29" y="16"/>
                </a:cubicBezTo>
                <a:cubicBezTo>
                  <a:pt x="29" y="19"/>
                  <a:pt x="29" y="19"/>
                  <a:pt x="29" y="19"/>
                </a:cubicBezTo>
                <a:cubicBezTo>
                  <a:pt x="20" y="19"/>
                  <a:pt x="20" y="19"/>
                  <a:pt x="20" y="19"/>
                </a:cubicBezTo>
                <a:cubicBezTo>
                  <a:pt x="4" y="19"/>
                  <a:pt x="0" y="26"/>
                  <a:pt x="0" y="34"/>
                </a:cubicBezTo>
                <a:cubicBezTo>
                  <a:pt x="0" y="45"/>
                  <a:pt x="8" y="48"/>
                  <a:pt x="15" y="48"/>
                </a:cubicBezTo>
                <a:cubicBezTo>
                  <a:pt x="24" y="48"/>
                  <a:pt x="29" y="44"/>
                  <a:pt x="29" y="44"/>
                </a:cubicBezTo>
                <a:cubicBezTo>
                  <a:pt x="30" y="44"/>
                  <a:pt x="31" y="46"/>
                  <a:pt x="39" y="46"/>
                </a:cubicBezTo>
                <a:cubicBezTo>
                  <a:pt x="39" y="13"/>
                  <a:pt x="39" y="13"/>
                  <a:pt x="39" y="13"/>
                </a:cubicBezTo>
                <a:cubicBezTo>
                  <a:pt x="39" y="4"/>
                  <a:pt x="33" y="0"/>
                  <a:pt x="23" y="0"/>
                </a:cubicBezTo>
                <a:moveTo>
                  <a:pt x="147" y="37"/>
                </a:moveTo>
                <a:cubicBezTo>
                  <a:pt x="145" y="38"/>
                  <a:pt x="140" y="40"/>
                  <a:pt x="136" y="40"/>
                </a:cubicBezTo>
                <a:cubicBezTo>
                  <a:pt x="131" y="40"/>
                  <a:pt x="128" y="38"/>
                  <a:pt x="128" y="34"/>
                </a:cubicBezTo>
                <a:cubicBezTo>
                  <a:pt x="128" y="29"/>
                  <a:pt x="130" y="27"/>
                  <a:pt x="136" y="27"/>
                </a:cubicBezTo>
                <a:cubicBezTo>
                  <a:pt x="147" y="26"/>
                  <a:pt x="147" y="26"/>
                  <a:pt x="147" y="26"/>
                </a:cubicBezTo>
                <a:lnTo>
                  <a:pt x="147" y="37"/>
                </a:lnTo>
                <a:close/>
                <a:moveTo>
                  <a:pt x="141" y="0"/>
                </a:moveTo>
                <a:cubicBezTo>
                  <a:pt x="132" y="0"/>
                  <a:pt x="125" y="2"/>
                  <a:pt x="122" y="3"/>
                </a:cubicBezTo>
                <a:cubicBezTo>
                  <a:pt x="124" y="11"/>
                  <a:pt x="124" y="11"/>
                  <a:pt x="124" y="11"/>
                </a:cubicBezTo>
                <a:cubicBezTo>
                  <a:pt x="124" y="11"/>
                  <a:pt x="131" y="9"/>
                  <a:pt x="138" y="9"/>
                </a:cubicBezTo>
                <a:cubicBezTo>
                  <a:pt x="144" y="9"/>
                  <a:pt x="147" y="10"/>
                  <a:pt x="147" y="16"/>
                </a:cubicBezTo>
                <a:cubicBezTo>
                  <a:pt x="147" y="19"/>
                  <a:pt x="147" y="19"/>
                  <a:pt x="147" y="19"/>
                </a:cubicBezTo>
                <a:cubicBezTo>
                  <a:pt x="138" y="19"/>
                  <a:pt x="138" y="19"/>
                  <a:pt x="138" y="19"/>
                </a:cubicBezTo>
                <a:cubicBezTo>
                  <a:pt x="123" y="19"/>
                  <a:pt x="118" y="26"/>
                  <a:pt x="118" y="34"/>
                </a:cubicBezTo>
                <a:cubicBezTo>
                  <a:pt x="118" y="45"/>
                  <a:pt x="126" y="48"/>
                  <a:pt x="133" y="48"/>
                </a:cubicBezTo>
                <a:cubicBezTo>
                  <a:pt x="142" y="48"/>
                  <a:pt x="147" y="44"/>
                  <a:pt x="148" y="44"/>
                </a:cubicBezTo>
                <a:cubicBezTo>
                  <a:pt x="148" y="44"/>
                  <a:pt x="150" y="46"/>
                  <a:pt x="158" y="46"/>
                </a:cubicBezTo>
                <a:cubicBezTo>
                  <a:pt x="158" y="13"/>
                  <a:pt x="158" y="13"/>
                  <a:pt x="158" y="13"/>
                </a:cubicBezTo>
                <a:cubicBezTo>
                  <a:pt x="158" y="4"/>
                  <a:pt x="151" y="0"/>
                  <a:pt x="141" y="0"/>
                </a:cubicBezTo>
                <a:moveTo>
                  <a:pt x="305" y="35"/>
                </a:moveTo>
                <a:cubicBezTo>
                  <a:pt x="303" y="37"/>
                  <a:pt x="298" y="39"/>
                  <a:pt x="293" y="39"/>
                </a:cubicBezTo>
                <a:cubicBezTo>
                  <a:pt x="286" y="39"/>
                  <a:pt x="284" y="35"/>
                  <a:pt x="284" y="28"/>
                </a:cubicBezTo>
                <a:cubicBezTo>
                  <a:pt x="284" y="0"/>
                  <a:pt x="284" y="0"/>
                  <a:pt x="284" y="0"/>
                </a:cubicBezTo>
                <a:cubicBezTo>
                  <a:pt x="283" y="0"/>
                  <a:pt x="283" y="0"/>
                  <a:pt x="283" y="0"/>
                </a:cubicBezTo>
                <a:cubicBezTo>
                  <a:pt x="281" y="0"/>
                  <a:pt x="275" y="0"/>
                  <a:pt x="274" y="1"/>
                </a:cubicBezTo>
                <a:cubicBezTo>
                  <a:pt x="274" y="29"/>
                  <a:pt x="274" y="29"/>
                  <a:pt x="274" y="29"/>
                </a:cubicBezTo>
                <a:cubicBezTo>
                  <a:pt x="274" y="42"/>
                  <a:pt x="277" y="48"/>
                  <a:pt x="290" y="48"/>
                </a:cubicBezTo>
                <a:cubicBezTo>
                  <a:pt x="300" y="48"/>
                  <a:pt x="305" y="44"/>
                  <a:pt x="306" y="44"/>
                </a:cubicBezTo>
                <a:cubicBezTo>
                  <a:pt x="306" y="44"/>
                  <a:pt x="309" y="46"/>
                  <a:pt x="316" y="46"/>
                </a:cubicBezTo>
                <a:cubicBezTo>
                  <a:pt x="316" y="1"/>
                  <a:pt x="316" y="1"/>
                  <a:pt x="316" y="1"/>
                </a:cubicBezTo>
                <a:cubicBezTo>
                  <a:pt x="315" y="1"/>
                  <a:pt x="310" y="0"/>
                  <a:pt x="308" y="0"/>
                </a:cubicBezTo>
                <a:cubicBezTo>
                  <a:pt x="305" y="0"/>
                  <a:pt x="305" y="0"/>
                  <a:pt x="305" y="0"/>
                </a:cubicBezTo>
                <a:lnTo>
                  <a:pt x="305" y="35"/>
                </a:lnTo>
                <a:close/>
                <a:moveTo>
                  <a:pt x="328" y="46"/>
                </a:moveTo>
                <a:cubicBezTo>
                  <a:pt x="328" y="46"/>
                  <a:pt x="335" y="48"/>
                  <a:pt x="344" y="48"/>
                </a:cubicBezTo>
                <a:cubicBezTo>
                  <a:pt x="352" y="48"/>
                  <a:pt x="363" y="45"/>
                  <a:pt x="363" y="33"/>
                </a:cubicBezTo>
                <a:cubicBezTo>
                  <a:pt x="363" y="26"/>
                  <a:pt x="357" y="23"/>
                  <a:pt x="348" y="19"/>
                </a:cubicBezTo>
                <a:cubicBezTo>
                  <a:pt x="343" y="18"/>
                  <a:pt x="339" y="16"/>
                  <a:pt x="339" y="13"/>
                </a:cubicBezTo>
                <a:cubicBezTo>
                  <a:pt x="339" y="11"/>
                  <a:pt x="340" y="8"/>
                  <a:pt x="347" y="8"/>
                </a:cubicBezTo>
                <a:cubicBezTo>
                  <a:pt x="352" y="8"/>
                  <a:pt x="358" y="11"/>
                  <a:pt x="358" y="11"/>
                </a:cubicBezTo>
                <a:cubicBezTo>
                  <a:pt x="361" y="3"/>
                  <a:pt x="361" y="3"/>
                  <a:pt x="361" y="3"/>
                </a:cubicBezTo>
                <a:cubicBezTo>
                  <a:pt x="359" y="2"/>
                  <a:pt x="354" y="0"/>
                  <a:pt x="346" y="0"/>
                </a:cubicBezTo>
                <a:cubicBezTo>
                  <a:pt x="337" y="0"/>
                  <a:pt x="329" y="4"/>
                  <a:pt x="329" y="13"/>
                </a:cubicBezTo>
                <a:cubicBezTo>
                  <a:pt x="329" y="23"/>
                  <a:pt x="337" y="26"/>
                  <a:pt x="344" y="28"/>
                </a:cubicBezTo>
                <a:cubicBezTo>
                  <a:pt x="349" y="29"/>
                  <a:pt x="352" y="31"/>
                  <a:pt x="352" y="34"/>
                </a:cubicBezTo>
                <a:cubicBezTo>
                  <a:pt x="352" y="37"/>
                  <a:pt x="351" y="40"/>
                  <a:pt x="343" y="40"/>
                </a:cubicBezTo>
                <a:cubicBezTo>
                  <a:pt x="337" y="40"/>
                  <a:pt x="330" y="38"/>
                  <a:pt x="330" y="38"/>
                </a:cubicBezTo>
                <a:lnTo>
                  <a:pt x="328" y="46"/>
                </a:lnTo>
                <a:close/>
                <a:moveTo>
                  <a:pt x="183" y="9"/>
                </a:moveTo>
                <a:cubicBezTo>
                  <a:pt x="185" y="8"/>
                  <a:pt x="188" y="8"/>
                  <a:pt x="191" y="8"/>
                </a:cubicBezTo>
                <a:cubicBezTo>
                  <a:pt x="199" y="8"/>
                  <a:pt x="205" y="12"/>
                  <a:pt x="205" y="23"/>
                </a:cubicBezTo>
                <a:cubicBezTo>
                  <a:pt x="205" y="34"/>
                  <a:pt x="202" y="40"/>
                  <a:pt x="190" y="40"/>
                </a:cubicBezTo>
                <a:cubicBezTo>
                  <a:pt x="187" y="40"/>
                  <a:pt x="183" y="39"/>
                  <a:pt x="183" y="39"/>
                </a:cubicBezTo>
                <a:lnTo>
                  <a:pt x="183" y="9"/>
                </a:lnTo>
                <a:close/>
                <a:moveTo>
                  <a:pt x="192" y="0"/>
                </a:moveTo>
                <a:cubicBezTo>
                  <a:pt x="186" y="0"/>
                  <a:pt x="178" y="1"/>
                  <a:pt x="173" y="2"/>
                </a:cubicBezTo>
                <a:cubicBezTo>
                  <a:pt x="173" y="46"/>
                  <a:pt x="173" y="46"/>
                  <a:pt x="173" y="46"/>
                </a:cubicBezTo>
                <a:cubicBezTo>
                  <a:pt x="177" y="47"/>
                  <a:pt x="185" y="48"/>
                  <a:pt x="190" y="48"/>
                </a:cubicBezTo>
                <a:cubicBezTo>
                  <a:pt x="208" y="48"/>
                  <a:pt x="216" y="41"/>
                  <a:pt x="216" y="23"/>
                </a:cubicBezTo>
                <a:cubicBezTo>
                  <a:pt x="216" y="9"/>
                  <a:pt x="207" y="0"/>
                  <a:pt x="192" y="0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20" name="Freeform 5"/>
          <p:cNvSpPr>
            <a:spLocks/>
          </p:cNvSpPr>
          <p:nvPr userDrawn="1"/>
        </p:nvSpPr>
        <p:spPr bwMode="auto">
          <a:xfrm>
            <a:off x="5840080" y="6402824"/>
            <a:ext cx="246084" cy="244475"/>
          </a:xfrm>
          <a:custGeom>
            <a:avLst/>
            <a:gdLst>
              <a:gd name="T0" fmla="*/ 0 w 92"/>
              <a:gd name="T1" fmla="*/ 0 h 92"/>
              <a:gd name="T2" fmla="*/ 0 w 92"/>
              <a:gd name="T3" fmla="*/ 92 h 92"/>
              <a:gd name="T4" fmla="*/ 36 w 92"/>
              <a:gd name="T5" fmla="*/ 92 h 92"/>
              <a:gd name="T6" fmla="*/ 36 w 92"/>
              <a:gd name="T7" fmla="*/ 92 h 92"/>
              <a:gd name="T8" fmla="*/ 36 w 92"/>
              <a:gd name="T9" fmla="*/ 84 h 92"/>
              <a:gd name="T10" fmla="*/ 20 w 92"/>
              <a:gd name="T11" fmla="*/ 77 h 92"/>
              <a:gd name="T12" fmla="*/ 15 w 92"/>
              <a:gd name="T13" fmla="*/ 70 h 92"/>
              <a:gd name="T14" fmla="*/ 15 w 92"/>
              <a:gd name="T15" fmla="*/ 67 h 92"/>
              <a:gd name="T16" fmla="*/ 22 w 92"/>
              <a:gd name="T17" fmla="*/ 72 h 92"/>
              <a:gd name="T18" fmla="*/ 36 w 92"/>
              <a:gd name="T19" fmla="*/ 76 h 92"/>
              <a:gd name="T20" fmla="*/ 39 w 92"/>
              <a:gd name="T21" fmla="*/ 70 h 92"/>
              <a:gd name="T22" fmla="*/ 18 w 92"/>
              <a:gd name="T23" fmla="*/ 46 h 92"/>
              <a:gd name="T24" fmla="*/ 23 w 92"/>
              <a:gd name="T25" fmla="*/ 33 h 92"/>
              <a:gd name="T26" fmla="*/ 23 w 92"/>
              <a:gd name="T27" fmla="*/ 20 h 92"/>
              <a:gd name="T28" fmla="*/ 36 w 92"/>
              <a:gd name="T29" fmla="*/ 25 h 92"/>
              <a:gd name="T30" fmla="*/ 48 w 92"/>
              <a:gd name="T31" fmla="*/ 24 h 92"/>
              <a:gd name="T32" fmla="*/ 60 w 92"/>
              <a:gd name="T33" fmla="*/ 25 h 92"/>
              <a:gd name="T34" fmla="*/ 73 w 92"/>
              <a:gd name="T35" fmla="*/ 20 h 92"/>
              <a:gd name="T36" fmla="*/ 74 w 92"/>
              <a:gd name="T37" fmla="*/ 33 h 92"/>
              <a:gd name="T38" fmla="*/ 79 w 92"/>
              <a:gd name="T39" fmla="*/ 46 h 92"/>
              <a:gd name="T40" fmla="*/ 57 w 92"/>
              <a:gd name="T41" fmla="*/ 70 h 92"/>
              <a:gd name="T42" fmla="*/ 60 w 92"/>
              <a:gd name="T43" fmla="*/ 79 h 92"/>
              <a:gd name="T44" fmla="*/ 60 w 92"/>
              <a:gd name="T45" fmla="*/ 92 h 92"/>
              <a:gd name="T46" fmla="*/ 60 w 92"/>
              <a:gd name="T47" fmla="*/ 92 h 92"/>
              <a:gd name="T48" fmla="*/ 92 w 92"/>
              <a:gd name="T49" fmla="*/ 92 h 92"/>
              <a:gd name="T50" fmla="*/ 92 w 92"/>
              <a:gd name="T51" fmla="*/ 0 h 92"/>
              <a:gd name="T52" fmla="*/ 0 w 92"/>
              <a:gd name="T53" fmla="*/ 0 h 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92" h="92">
                <a:moveTo>
                  <a:pt x="0" y="0"/>
                </a:moveTo>
                <a:cubicBezTo>
                  <a:pt x="0" y="92"/>
                  <a:pt x="0" y="92"/>
                  <a:pt x="0" y="92"/>
                </a:cubicBezTo>
                <a:cubicBezTo>
                  <a:pt x="36" y="92"/>
                  <a:pt x="36" y="92"/>
                  <a:pt x="36" y="92"/>
                </a:cubicBezTo>
                <a:cubicBezTo>
                  <a:pt x="36" y="92"/>
                  <a:pt x="36" y="92"/>
                  <a:pt x="36" y="92"/>
                </a:cubicBezTo>
                <a:cubicBezTo>
                  <a:pt x="36" y="91"/>
                  <a:pt x="36" y="88"/>
                  <a:pt x="36" y="84"/>
                </a:cubicBezTo>
                <a:cubicBezTo>
                  <a:pt x="23" y="86"/>
                  <a:pt x="20" y="77"/>
                  <a:pt x="20" y="77"/>
                </a:cubicBezTo>
                <a:cubicBezTo>
                  <a:pt x="18" y="72"/>
                  <a:pt x="15" y="70"/>
                  <a:pt x="15" y="70"/>
                </a:cubicBezTo>
                <a:cubicBezTo>
                  <a:pt x="10" y="67"/>
                  <a:pt x="15" y="67"/>
                  <a:pt x="15" y="67"/>
                </a:cubicBezTo>
                <a:cubicBezTo>
                  <a:pt x="20" y="67"/>
                  <a:pt x="22" y="72"/>
                  <a:pt x="22" y="72"/>
                </a:cubicBezTo>
                <a:cubicBezTo>
                  <a:pt x="27" y="79"/>
                  <a:pt x="34" y="77"/>
                  <a:pt x="36" y="76"/>
                </a:cubicBezTo>
                <a:cubicBezTo>
                  <a:pt x="37" y="73"/>
                  <a:pt x="38" y="71"/>
                  <a:pt x="39" y="70"/>
                </a:cubicBezTo>
                <a:cubicBezTo>
                  <a:pt x="29" y="68"/>
                  <a:pt x="18" y="64"/>
                  <a:pt x="18" y="46"/>
                </a:cubicBezTo>
                <a:cubicBezTo>
                  <a:pt x="18" y="41"/>
                  <a:pt x="19" y="36"/>
                  <a:pt x="23" y="33"/>
                </a:cubicBezTo>
                <a:cubicBezTo>
                  <a:pt x="22" y="32"/>
                  <a:pt x="20" y="27"/>
                  <a:pt x="23" y="20"/>
                </a:cubicBezTo>
                <a:cubicBezTo>
                  <a:pt x="23" y="20"/>
                  <a:pt x="27" y="19"/>
                  <a:pt x="36" y="25"/>
                </a:cubicBezTo>
                <a:cubicBezTo>
                  <a:pt x="40" y="24"/>
                  <a:pt x="44" y="24"/>
                  <a:pt x="48" y="24"/>
                </a:cubicBezTo>
                <a:cubicBezTo>
                  <a:pt x="52" y="24"/>
                  <a:pt x="56" y="24"/>
                  <a:pt x="60" y="25"/>
                </a:cubicBezTo>
                <a:cubicBezTo>
                  <a:pt x="69" y="19"/>
                  <a:pt x="73" y="20"/>
                  <a:pt x="73" y="20"/>
                </a:cubicBezTo>
                <a:cubicBezTo>
                  <a:pt x="76" y="27"/>
                  <a:pt x="74" y="32"/>
                  <a:pt x="74" y="33"/>
                </a:cubicBezTo>
                <a:cubicBezTo>
                  <a:pt x="77" y="36"/>
                  <a:pt x="79" y="41"/>
                  <a:pt x="79" y="46"/>
                </a:cubicBezTo>
                <a:cubicBezTo>
                  <a:pt x="79" y="64"/>
                  <a:pt x="68" y="68"/>
                  <a:pt x="57" y="70"/>
                </a:cubicBezTo>
                <a:cubicBezTo>
                  <a:pt x="59" y="71"/>
                  <a:pt x="60" y="74"/>
                  <a:pt x="60" y="79"/>
                </a:cubicBezTo>
                <a:cubicBezTo>
                  <a:pt x="60" y="85"/>
                  <a:pt x="60" y="90"/>
                  <a:pt x="60" y="92"/>
                </a:cubicBezTo>
                <a:cubicBezTo>
                  <a:pt x="60" y="92"/>
                  <a:pt x="60" y="92"/>
                  <a:pt x="60" y="92"/>
                </a:cubicBezTo>
                <a:cubicBezTo>
                  <a:pt x="92" y="92"/>
                  <a:pt x="92" y="92"/>
                  <a:pt x="92" y="92"/>
                </a:cubicBezTo>
                <a:cubicBezTo>
                  <a:pt x="92" y="0"/>
                  <a:pt x="92" y="0"/>
                  <a:pt x="92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21" name="Freeform 5"/>
          <p:cNvSpPr>
            <a:spLocks noEditPoints="1"/>
          </p:cNvSpPr>
          <p:nvPr userDrawn="1"/>
        </p:nvSpPr>
        <p:spPr bwMode="auto">
          <a:xfrm>
            <a:off x="3753896" y="6402824"/>
            <a:ext cx="234950" cy="244475"/>
          </a:xfrm>
          <a:custGeom>
            <a:avLst/>
            <a:gdLst>
              <a:gd name="T0" fmla="*/ 9 w 54"/>
              <a:gd name="T1" fmla="*/ 54 h 54"/>
              <a:gd name="T2" fmla="*/ 25 w 54"/>
              <a:gd name="T3" fmla="*/ 54 h 54"/>
              <a:gd name="T4" fmla="*/ 25 w 54"/>
              <a:gd name="T5" fmla="*/ 53 h 54"/>
              <a:gd name="T6" fmla="*/ 25 w 54"/>
              <a:gd name="T7" fmla="*/ 51 h 54"/>
              <a:gd name="T8" fmla="*/ 19 w 54"/>
              <a:gd name="T9" fmla="*/ 45 h 54"/>
              <a:gd name="T10" fmla="*/ 17 w 54"/>
              <a:gd name="T11" fmla="*/ 44 h 54"/>
              <a:gd name="T12" fmla="*/ 13 w 54"/>
              <a:gd name="T13" fmla="*/ 43 h 54"/>
              <a:gd name="T14" fmla="*/ 13 w 54"/>
              <a:gd name="T15" fmla="*/ 43 h 54"/>
              <a:gd name="T16" fmla="*/ 1 w 54"/>
              <a:gd name="T17" fmla="*/ 48 h 54"/>
              <a:gd name="T18" fmla="*/ 1 w 54"/>
              <a:gd name="T19" fmla="*/ 54 h 54"/>
              <a:gd name="T20" fmla="*/ 9 w 54"/>
              <a:gd name="T21" fmla="*/ 54 h 54"/>
              <a:gd name="T22" fmla="*/ 32 w 54"/>
              <a:gd name="T23" fmla="*/ 54 h 54"/>
              <a:gd name="T24" fmla="*/ 46 w 54"/>
              <a:gd name="T25" fmla="*/ 54 h 54"/>
              <a:gd name="T26" fmla="*/ 54 w 54"/>
              <a:gd name="T27" fmla="*/ 54 h 54"/>
              <a:gd name="T28" fmla="*/ 54 w 54"/>
              <a:gd name="T29" fmla="*/ 45 h 54"/>
              <a:gd name="T30" fmla="*/ 54 w 54"/>
              <a:gd name="T31" fmla="*/ 18 h 54"/>
              <a:gd name="T32" fmla="*/ 46 w 54"/>
              <a:gd name="T33" fmla="*/ 18 h 54"/>
              <a:gd name="T34" fmla="*/ 46 w 54"/>
              <a:gd name="T35" fmla="*/ 27 h 54"/>
              <a:gd name="T36" fmla="*/ 41 w 54"/>
              <a:gd name="T37" fmla="*/ 27 h 54"/>
              <a:gd name="T38" fmla="*/ 41 w 54"/>
              <a:gd name="T39" fmla="*/ 18 h 54"/>
              <a:gd name="T40" fmla="*/ 33 w 54"/>
              <a:gd name="T41" fmla="*/ 18 h 54"/>
              <a:gd name="T42" fmla="*/ 33 w 54"/>
              <a:gd name="T43" fmla="*/ 13 h 54"/>
              <a:gd name="T44" fmla="*/ 41 w 54"/>
              <a:gd name="T45" fmla="*/ 13 h 54"/>
              <a:gd name="T46" fmla="*/ 41 w 54"/>
              <a:gd name="T47" fmla="*/ 5 h 54"/>
              <a:gd name="T48" fmla="*/ 46 w 54"/>
              <a:gd name="T49" fmla="*/ 5 h 54"/>
              <a:gd name="T50" fmla="*/ 46 w 54"/>
              <a:gd name="T51" fmla="*/ 13 h 54"/>
              <a:gd name="T52" fmla="*/ 54 w 54"/>
              <a:gd name="T53" fmla="*/ 13 h 54"/>
              <a:gd name="T54" fmla="*/ 54 w 54"/>
              <a:gd name="T55" fmla="*/ 9 h 54"/>
              <a:gd name="T56" fmla="*/ 54 w 54"/>
              <a:gd name="T57" fmla="*/ 0 h 54"/>
              <a:gd name="T58" fmla="*/ 46 w 54"/>
              <a:gd name="T59" fmla="*/ 0 h 54"/>
              <a:gd name="T60" fmla="*/ 9 w 54"/>
              <a:gd name="T61" fmla="*/ 0 h 54"/>
              <a:gd name="T62" fmla="*/ 0 w 54"/>
              <a:gd name="T63" fmla="*/ 0 h 54"/>
              <a:gd name="T64" fmla="*/ 0 w 54"/>
              <a:gd name="T65" fmla="*/ 9 h 54"/>
              <a:gd name="T66" fmla="*/ 0 w 54"/>
              <a:gd name="T67" fmla="*/ 9 h 54"/>
              <a:gd name="T68" fmla="*/ 14 w 54"/>
              <a:gd name="T69" fmla="*/ 4 h 54"/>
              <a:gd name="T70" fmla="*/ 33 w 54"/>
              <a:gd name="T71" fmla="*/ 4 h 54"/>
              <a:gd name="T72" fmla="*/ 28 w 54"/>
              <a:gd name="T73" fmla="*/ 9 h 54"/>
              <a:gd name="T74" fmla="*/ 24 w 54"/>
              <a:gd name="T75" fmla="*/ 9 h 54"/>
              <a:gd name="T76" fmla="*/ 29 w 54"/>
              <a:gd name="T77" fmla="*/ 19 h 54"/>
              <a:gd name="T78" fmla="*/ 23 w 54"/>
              <a:gd name="T79" fmla="*/ 29 h 54"/>
              <a:gd name="T80" fmla="*/ 20 w 54"/>
              <a:gd name="T81" fmla="*/ 34 h 54"/>
              <a:gd name="T82" fmla="*/ 24 w 54"/>
              <a:gd name="T83" fmla="*/ 39 h 54"/>
              <a:gd name="T84" fmla="*/ 25 w 54"/>
              <a:gd name="T85" fmla="*/ 39 h 54"/>
              <a:gd name="T86" fmla="*/ 32 w 54"/>
              <a:gd name="T87" fmla="*/ 52 h 54"/>
              <a:gd name="T88" fmla="*/ 32 w 54"/>
              <a:gd name="T89" fmla="*/ 54 h 54"/>
              <a:gd name="T90" fmla="*/ 0 w 54"/>
              <a:gd name="T91" fmla="*/ 29 h 54"/>
              <a:gd name="T92" fmla="*/ 0 w 54"/>
              <a:gd name="T93" fmla="*/ 42 h 54"/>
              <a:gd name="T94" fmla="*/ 10 w 54"/>
              <a:gd name="T95" fmla="*/ 40 h 54"/>
              <a:gd name="T96" fmla="*/ 12 w 54"/>
              <a:gd name="T97" fmla="*/ 40 h 54"/>
              <a:gd name="T98" fmla="*/ 13 w 54"/>
              <a:gd name="T99" fmla="*/ 40 h 54"/>
              <a:gd name="T100" fmla="*/ 11 w 54"/>
              <a:gd name="T101" fmla="*/ 36 h 54"/>
              <a:gd name="T102" fmla="*/ 11 w 54"/>
              <a:gd name="T103" fmla="*/ 33 h 54"/>
              <a:gd name="T104" fmla="*/ 10 w 54"/>
              <a:gd name="T105" fmla="*/ 33 h 54"/>
              <a:gd name="T106" fmla="*/ 0 w 54"/>
              <a:gd name="T107" fmla="*/ 29 h 54"/>
              <a:gd name="T108" fmla="*/ 11 w 54"/>
              <a:gd name="T109" fmla="*/ 8 h 54"/>
              <a:gd name="T110" fmla="*/ 6 w 54"/>
              <a:gd name="T111" fmla="*/ 10 h 54"/>
              <a:gd name="T112" fmla="*/ 4 w 54"/>
              <a:gd name="T113" fmla="*/ 18 h 54"/>
              <a:gd name="T114" fmla="*/ 14 w 54"/>
              <a:gd name="T115" fmla="*/ 29 h 54"/>
              <a:gd name="T116" fmla="*/ 14 w 54"/>
              <a:gd name="T117" fmla="*/ 29 h 54"/>
              <a:gd name="T118" fmla="*/ 19 w 54"/>
              <a:gd name="T119" fmla="*/ 27 h 54"/>
              <a:gd name="T120" fmla="*/ 20 w 54"/>
              <a:gd name="T121" fmla="*/ 19 h 54"/>
              <a:gd name="T122" fmla="*/ 11 w 54"/>
              <a:gd name="T123" fmla="*/ 8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4" h="54">
                <a:moveTo>
                  <a:pt x="9" y="54"/>
                </a:moveTo>
                <a:cubicBezTo>
                  <a:pt x="25" y="54"/>
                  <a:pt x="25" y="54"/>
                  <a:pt x="25" y="54"/>
                </a:cubicBezTo>
                <a:cubicBezTo>
                  <a:pt x="25" y="54"/>
                  <a:pt x="25" y="53"/>
                  <a:pt x="25" y="53"/>
                </a:cubicBezTo>
                <a:cubicBezTo>
                  <a:pt x="25" y="52"/>
                  <a:pt x="25" y="51"/>
                  <a:pt x="25" y="51"/>
                </a:cubicBezTo>
                <a:cubicBezTo>
                  <a:pt x="25" y="48"/>
                  <a:pt x="22" y="47"/>
                  <a:pt x="19" y="45"/>
                </a:cubicBezTo>
                <a:cubicBezTo>
                  <a:pt x="17" y="44"/>
                  <a:pt x="17" y="44"/>
                  <a:pt x="17" y="44"/>
                </a:cubicBezTo>
                <a:cubicBezTo>
                  <a:pt x="16" y="43"/>
                  <a:pt x="14" y="43"/>
                  <a:pt x="13" y="43"/>
                </a:cubicBezTo>
                <a:cubicBezTo>
                  <a:pt x="13" y="43"/>
                  <a:pt x="13" y="43"/>
                  <a:pt x="13" y="43"/>
                </a:cubicBezTo>
                <a:cubicBezTo>
                  <a:pt x="8" y="43"/>
                  <a:pt x="3" y="45"/>
                  <a:pt x="1" y="48"/>
                </a:cubicBezTo>
                <a:cubicBezTo>
                  <a:pt x="1" y="54"/>
                  <a:pt x="1" y="54"/>
                  <a:pt x="1" y="54"/>
                </a:cubicBezTo>
                <a:lnTo>
                  <a:pt x="9" y="54"/>
                </a:lnTo>
                <a:close/>
                <a:moveTo>
                  <a:pt x="32" y="54"/>
                </a:moveTo>
                <a:cubicBezTo>
                  <a:pt x="46" y="54"/>
                  <a:pt x="46" y="54"/>
                  <a:pt x="46" y="54"/>
                </a:cubicBezTo>
                <a:cubicBezTo>
                  <a:pt x="54" y="54"/>
                  <a:pt x="54" y="54"/>
                  <a:pt x="54" y="54"/>
                </a:cubicBezTo>
                <a:cubicBezTo>
                  <a:pt x="54" y="45"/>
                  <a:pt x="54" y="45"/>
                  <a:pt x="54" y="45"/>
                </a:cubicBezTo>
                <a:cubicBezTo>
                  <a:pt x="54" y="18"/>
                  <a:pt x="54" y="18"/>
                  <a:pt x="54" y="18"/>
                </a:cubicBezTo>
                <a:cubicBezTo>
                  <a:pt x="46" y="18"/>
                  <a:pt x="46" y="18"/>
                  <a:pt x="46" y="18"/>
                </a:cubicBezTo>
                <a:cubicBezTo>
                  <a:pt x="46" y="27"/>
                  <a:pt x="46" y="27"/>
                  <a:pt x="46" y="27"/>
                </a:cubicBezTo>
                <a:cubicBezTo>
                  <a:pt x="41" y="27"/>
                  <a:pt x="41" y="27"/>
                  <a:pt x="41" y="27"/>
                </a:cubicBezTo>
                <a:cubicBezTo>
                  <a:pt x="41" y="18"/>
                  <a:pt x="41" y="18"/>
                  <a:pt x="41" y="18"/>
                </a:cubicBezTo>
                <a:cubicBezTo>
                  <a:pt x="33" y="18"/>
                  <a:pt x="33" y="18"/>
                  <a:pt x="33" y="18"/>
                </a:cubicBezTo>
                <a:cubicBezTo>
                  <a:pt x="33" y="13"/>
                  <a:pt x="33" y="13"/>
                  <a:pt x="33" y="13"/>
                </a:cubicBezTo>
                <a:cubicBezTo>
                  <a:pt x="41" y="13"/>
                  <a:pt x="41" y="13"/>
                  <a:pt x="41" y="13"/>
                </a:cubicBezTo>
                <a:cubicBezTo>
                  <a:pt x="41" y="5"/>
                  <a:pt x="41" y="5"/>
                  <a:pt x="41" y="5"/>
                </a:cubicBezTo>
                <a:cubicBezTo>
                  <a:pt x="46" y="5"/>
                  <a:pt x="46" y="5"/>
                  <a:pt x="46" y="5"/>
                </a:cubicBezTo>
                <a:cubicBezTo>
                  <a:pt x="46" y="13"/>
                  <a:pt x="46" y="13"/>
                  <a:pt x="46" y="13"/>
                </a:cubicBezTo>
                <a:cubicBezTo>
                  <a:pt x="54" y="13"/>
                  <a:pt x="54" y="13"/>
                  <a:pt x="54" y="13"/>
                </a:cubicBezTo>
                <a:cubicBezTo>
                  <a:pt x="54" y="9"/>
                  <a:pt x="54" y="9"/>
                  <a:pt x="54" y="9"/>
                </a:cubicBezTo>
                <a:cubicBezTo>
                  <a:pt x="54" y="0"/>
                  <a:pt x="54" y="0"/>
                  <a:pt x="54" y="0"/>
                </a:cubicBezTo>
                <a:cubicBezTo>
                  <a:pt x="46" y="0"/>
                  <a:pt x="46" y="0"/>
                  <a:pt x="46" y="0"/>
                </a:cubicBezTo>
                <a:cubicBezTo>
                  <a:pt x="9" y="0"/>
                  <a:pt x="9" y="0"/>
                  <a:pt x="9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9"/>
                  <a:pt x="0" y="9"/>
                  <a:pt x="0" y="9"/>
                </a:cubicBezTo>
                <a:cubicBezTo>
                  <a:pt x="0" y="9"/>
                  <a:pt x="0" y="9"/>
                  <a:pt x="0" y="9"/>
                </a:cubicBezTo>
                <a:cubicBezTo>
                  <a:pt x="4" y="6"/>
                  <a:pt x="8" y="4"/>
                  <a:pt x="14" y="4"/>
                </a:cubicBezTo>
                <a:cubicBezTo>
                  <a:pt x="33" y="4"/>
                  <a:pt x="33" y="4"/>
                  <a:pt x="33" y="4"/>
                </a:cubicBezTo>
                <a:cubicBezTo>
                  <a:pt x="28" y="9"/>
                  <a:pt x="28" y="9"/>
                  <a:pt x="28" y="9"/>
                </a:cubicBezTo>
                <a:cubicBezTo>
                  <a:pt x="24" y="9"/>
                  <a:pt x="24" y="9"/>
                  <a:pt x="24" y="9"/>
                </a:cubicBezTo>
                <a:cubicBezTo>
                  <a:pt x="27" y="11"/>
                  <a:pt x="29" y="15"/>
                  <a:pt x="29" y="19"/>
                </a:cubicBezTo>
                <a:cubicBezTo>
                  <a:pt x="29" y="23"/>
                  <a:pt x="27" y="26"/>
                  <a:pt x="23" y="29"/>
                </a:cubicBezTo>
                <a:cubicBezTo>
                  <a:pt x="20" y="31"/>
                  <a:pt x="20" y="32"/>
                  <a:pt x="20" y="34"/>
                </a:cubicBezTo>
                <a:cubicBezTo>
                  <a:pt x="20" y="35"/>
                  <a:pt x="23" y="38"/>
                  <a:pt x="24" y="39"/>
                </a:cubicBezTo>
                <a:cubicBezTo>
                  <a:pt x="25" y="39"/>
                  <a:pt x="25" y="39"/>
                  <a:pt x="25" y="39"/>
                </a:cubicBezTo>
                <a:cubicBezTo>
                  <a:pt x="31" y="44"/>
                  <a:pt x="32" y="47"/>
                  <a:pt x="32" y="52"/>
                </a:cubicBezTo>
                <a:cubicBezTo>
                  <a:pt x="32" y="53"/>
                  <a:pt x="32" y="53"/>
                  <a:pt x="32" y="54"/>
                </a:cubicBezTo>
                <a:moveTo>
                  <a:pt x="0" y="29"/>
                </a:moveTo>
                <a:cubicBezTo>
                  <a:pt x="0" y="42"/>
                  <a:pt x="0" y="42"/>
                  <a:pt x="0" y="42"/>
                </a:cubicBezTo>
                <a:cubicBezTo>
                  <a:pt x="3" y="41"/>
                  <a:pt x="7" y="40"/>
                  <a:pt x="10" y="40"/>
                </a:cubicBezTo>
                <a:cubicBezTo>
                  <a:pt x="12" y="40"/>
                  <a:pt x="12" y="40"/>
                  <a:pt x="12" y="40"/>
                </a:cubicBezTo>
                <a:cubicBezTo>
                  <a:pt x="13" y="40"/>
                  <a:pt x="13" y="40"/>
                  <a:pt x="13" y="40"/>
                </a:cubicBezTo>
                <a:cubicBezTo>
                  <a:pt x="12" y="39"/>
                  <a:pt x="11" y="38"/>
                  <a:pt x="11" y="36"/>
                </a:cubicBezTo>
                <a:cubicBezTo>
                  <a:pt x="11" y="35"/>
                  <a:pt x="11" y="34"/>
                  <a:pt x="11" y="33"/>
                </a:cubicBezTo>
                <a:cubicBezTo>
                  <a:pt x="10" y="33"/>
                  <a:pt x="10" y="33"/>
                  <a:pt x="10" y="33"/>
                </a:cubicBezTo>
                <a:cubicBezTo>
                  <a:pt x="6" y="33"/>
                  <a:pt x="3" y="31"/>
                  <a:pt x="0" y="29"/>
                </a:cubicBezTo>
                <a:moveTo>
                  <a:pt x="11" y="8"/>
                </a:moveTo>
                <a:cubicBezTo>
                  <a:pt x="9" y="8"/>
                  <a:pt x="7" y="9"/>
                  <a:pt x="6" y="10"/>
                </a:cubicBezTo>
                <a:cubicBezTo>
                  <a:pt x="4" y="12"/>
                  <a:pt x="3" y="15"/>
                  <a:pt x="4" y="18"/>
                </a:cubicBezTo>
                <a:cubicBezTo>
                  <a:pt x="5" y="24"/>
                  <a:pt x="9" y="29"/>
                  <a:pt x="14" y="29"/>
                </a:cubicBezTo>
                <a:cubicBezTo>
                  <a:pt x="14" y="29"/>
                  <a:pt x="14" y="29"/>
                  <a:pt x="14" y="29"/>
                </a:cubicBezTo>
                <a:cubicBezTo>
                  <a:pt x="16" y="29"/>
                  <a:pt x="18" y="28"/>
                  <a:pt x="19" y="27"/>
                </a:cubicBezTo>
                <a:cubicBezTo>
                  <a:pt x="20" y="25"/>
                  <a:pt x="21" y="23"/>
                  <a:pt x="20" y="19"/>
                </a:cubicBezTo>
                <a:cubicBezTo>
                  <a:pt x="20" y="13"/>
                  <a:pt x="15" y="8"/>
                  <a:pt x="11" y="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2" name="Freeform 6"/>
          <p:cNvSpPr>
            <a:spLocks/>
          </p:cNvSpPr>
          <p:nvPr userDrawn="1"/>
        </p:nvSpPr>
        <p:spPr bwMode="auto">
          <a:xfrm>
            <a:off x="4655596" y="6402824"/>
            <a:ext cx="234950" cy="244475"/>
          </a:xfrm>
          <a:custGeom>
            <a:avLst/>
            <a:gdLst>
              <a:gd name="T0" fmla="*/ 0 w 54"/>
              <a:gd name="T1" fmla="*/ 0 h 54"/>
              <a:gd name="T2" fmla="*/ 0 w 54"/>
              <a:gd name="T3" fmla="*/ 54 h 54"/>
              <a:gd name="T4" fmla="*/ 27 w 54"/>
              <a:gd name="T5" fmla="*/ 54 h 54"/>
              <a:gd name="T6" fmla="*/ 27 w 54"/>
              <a:gd name="T7" fmla="*/ 34 h 54"/>
              <a:gd name="T8" fmla="*/ 20 w 54"/>
              <a:gd name="T9" fmla="*/ 34 h 54"/>
              <a:gd name="T10" fmla="*/ 20 w 54"/>
              <a:gd name="T11" fmla="*/ 26 h 54"/>
              <a:gd name="T12" fmla="*/ 27 w 54"/>
              <a:gd name="T13" fmla="*/ 26 h 54"/>
              <a:gd name="T14" fmla="*/ 27 w 54"/>
              <a:gd name="T15" fmla="*/ 21 h 54"/>
              <a:gd name="T16" fmla="*/ 37 w 54"/>
              <a:gd name="T17" fmla="*/ 10 h 54"/>
              <a:gd name="T18" fmla="*/ 44 w 54"/>
              <a:gd name="T19" fmla="*/ 10 h 54"/>
              <a:gd name="T20" fmla="*/ 44 w 54"/>
              <a:gd name="T21" fmla="*/ 19 h 54"/>
              <a:gd name="T22" fmla="*/ 37 w 54"/>
              <a:gd name="T23" fmla="*/ 19 h 54"/>
              <a:gd name="T24" fmla="*/ 35 w 54"/>
              <a:gd name="T25" fmla="*/ 21 h 54"/>
              <a:gd name="T26" fmla="*/ 35 w 54"/>
              <a:gd name="T27" fmla="*/ 26 h 54"/>
              <a:gd name="T28" fmla="*/ 44 w 54"/>
              <a:gd name="T29" fmla="*/ 26 h 54"/>
              <a:gd name="T30" fmla="*/ 44 w 54"/>
              <a:gd name="T31" fmla="*/ 34 h 54"/>
              <a:gd name="T32" fmla="*/ 35 w 54"/>
              <a:gd name="T33" fmla="*/ 34 h 54"/>
              <a:gd name="T34" fmla="*/ 35 w 54"/>
              <a:gd name="T35" fmla="*/ 54 h 54"/>
              <a:gd name="T36" fmla="*/ 54 w 54"/>
              <a:gd name="T37" fmla="*/ 54 h 54"/>
              <a:gd name="T38" fmla="*/ 54 w 54"/>
              <a:gd name="T39" fmla="*/ 0 h 54"/>
              <a:gd name="T40" fmla="*/ 0 w 54"/>
              <a:gd name="T41" fmla="*/ 0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54" h="54">
                <a:moveTo>
                  <a:pt x="0" y="0"/>
                </a:moveTo>
                <a:cubicBezTo>
                  <a:pt x="0" y="54"/>
                  <a:pt x="0" y="54"/>
                  <a:pt x="0" y="54"/>
                </a:cubicBezTo>
                <a:cubicBezTo>
                  <a:pt x="27" y="54"/>
                  <a:pt x="27" y="54"/>
                  <a:pt x="27" y="54"/>
                </a:cubicBezTo>
                <a:cubicBezTo>
                  <a:pt x="27" y="34"/>
                  <a:pt x="27" y="34"/>
                  <a:pt x="27" y="34"/>
                </a:cubicBezTo>
                <a:cubicBezTo>
                  <a:pt x="20" y="34"/>
                  <a:pt x="20" y="34"/>
                  <a:pt x="20" y="34"/>
                </a:cubicBezTo>
                <a:cubicBezTo>
                  <a:pt x="20" y="26"/>
                  <a:pt x="20" y="26"/>
                  <a:pt x="20" y="26"/>
                </a:cubicBezTo>
                <a:cubicBezTo>
                  <a:pt x="27" y="26"/>
                  <a:pt x="27" y="26"/>
                  <a:pt x="27" y="26"/>
                </a:cubicBezTo>
                <a:cubicBezTo>
                  <a:pt x="27" y="21"/>
                  <a:pt x="27" y="21"/>
                  <a:pt x="27" y="21"/>
                </a:cubicBezTo>
                <a:cubicBezTo>
                  <a:pt x="27" y="15"/>
                  <a:pt x="31" y="10"/>
                  <a:pt x="37" y="10"/>
                </a:cubicBezTo>
                <a:cubicBezTo>
                  <a:pt x="44" y="10"/>
                  <a:pt x="44" y="10"/>
                  <a:pt x="44" y="10"/>
                </a:cubicBezTo>
                <a:cubicBezTo>
                  <a:pt x="44" y="19"/>
                  <a:pt x="44" y="19"/>
                  <a:pt x="44" y="19"/>
                </a:cubicBezTo>
                <a:cubicBezTo>
                  <a:pt x="37" y="19"/>
                  <a:pt x="37" y="19"/>
                  <a:pt x="37" y="19"/>
                </a:cubicBezTo>
                <a:cubicBezTo>
                  <a:pt x="36" y="19"/>
                  <a:pt x="35" y="20"/>
                  <a:pt x="35" y="21"/>
                </a:cubicBezTo>
                <a:cubicBezTo>
                  <a:pt x="35" y="26"/>
                  <a:pt x="35" y="26"/>
                  <a:pt x="35" y="26"/>
                </a:cubicBezTo>
                <a:cubicBezTo>
                  <a:pt x="44" y="26"/>
                  <a:pt x="44" y="26"/>
                  <a:pt x="44" y="26"/>
                </a:cubicBezTo>
                <a:cubicBezTo>
                  <a:pt x="44" y="34"/>
                  <a:pt x="44" y="34"/>
                  <a:pt x="44" y="34"/>
                </a:cubicBezTo>
                <a:cubicBezTo>
                  <a:pt x="35" y="34"/>
                  <a:pt x="35" y="34"/>
                  <a:pt x="35" y="34"/>
                </a:cubicBezTo>
                <a:cubicBezTo>
                  <a:pt x="35" y="54"/>
                  <a:pt x="35" y="54"/>
                  <a:pt x="35" y="54"/>
                </a:cubicBezTo>
                <a:cubicBezTo>
                  <a:pt x="54" y="54"/>
                  <a:pt x="54" y="54"/>
                  <a:pt x="54" y="54"/>
                </a:cubicBezTo>
                <a:cubicBezTo>
                  <a:pt x="54" y="0"/>
                  <a:pt x="54" y="0"/>
                  <a:pt x="54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3" name="Freeform 7"/>
          <p:cNvSpPr>
            <a:spLocks noEditPoints="1"/>
          </p:cNvSpPr>
          <p:nvPr userDrawn="1"/>
        </p:nvSpPr>
        <p:spPr bwMode="auto">
          <a:xfrm>
            <a:off x="4950871" y="6402824"/>
            <a:ext cx="236537" cy="244475"/>
          </a:xfrm>
          <a:custGeom>
            <a:avLst/>
            <a:gdLst>
              <a:gd name="T0" fmla="*/ 0 w 54"/>
              <a:gd name="T1" fmla="*/ 54 h 54"/>
              <a:gd name="T2" fmla="*/ 54 w 54"/>
              <a:gd name="T3" fmla="*/ 54 h 54"/>
              <a:gd name="T4" fmla="*/ 54 w 54"/>
              <a:gd name="T5" fmla="*/ 0 h 54"/>
              <a:gd name="T6" fmla="*/ 0 w 54"/>
              <a:gd name="T7" fmla="*/ 0 h 54"/>
              <a:gd name="T8" fmla="*/ 0 w 54"/>
              <a:gd name="T9" fmla="*/ 54 h 54"/>
              <a:gd name="T10" fmla="*/ 28 w 54"/>
              <a:gd name="T11" fmla="*/ 36 h 54"/>
              <a:gd name="T12" fmla="*/ 37 w 54"/>
              <a:gd name="T13" fmla="*/ 36 h 54"/>
              <a:gd name="T14" fmla="*/ 41 w 54"/>
              <a:gd name="T15" fmla="*/ 40 h 54"/>
              <a:gd name="T16" fmla="*/ 37 w 54"/>
              <a:gd name="T17" fmla="*/ 44 h 54"/>
              <a:gd name="T18" fmla="*/ 27 w 54"/>
              <a:gd name="T19" fmla="*/ 44 h 54"/>
              <a:gd name="T20" fmla="*/ 14 w 54"/>
              <a:gd name="T21" fmla="*/ 30 h 54"/>
              <a:gd name="T22" fmla="*/ 14 w 54"/>
              <a:gd name="T23" fmla="*/ 15 h 54"/>
              <a:gd name="T24" fmla="*/ 18 w 54"/>
              <a:gd name="T25" fmla="*/ 11 h 54"/>
              <a:gd name="T26" fmla="*/ 22 w 54"/>
              <a:gd name="T27" fmla="*/ 15 h 54"/>
              <a:gd name="T28" fmla="*/ 22 w 54"/>
              <a:gd name="T29" fmla="*/ 19 h 54"/>
              <a:gd name="T30" fmla="*/ 37 w 54"/>
              <a:gd name="T31" fmla="*/ 19 h 54"/>
              <a:gd name="T32" fmla="*/ 41 w 54"/>
              <a:gd name="T33" fmla="*/ 23 h 54"/>
              <a:gd name="T34" fmla="*/ 37 w 54"/>
              <a:gd name="T35" fmla="*/ 28 h 54"/>
              <a:gd name="T36" fmla="*/ 22 w 54"/>
              <a:gd name="T37" fmla="*/ 28 h 54"/>
              <a:gd name="T38" fmla="*/ 22 w 54"/>
              <a:gd name="T39" fmla="*/ 30 h 54"/>
              <a:gd name="T40" fmla="*/ 28 w 54"/>
              <a:gd name="T41" fmla="*/ 36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54" h="54">
                <a:moveTo>
                  <a:pt x="0" y="54"/>
                </a:moveTo>
                <a:cubicBezTo>
                  <a:pt x="54" y="54"/>
                  <a:pt x="54" y="54"/>
                  <a:pt x="54" y="54"/>
                </a:cubicBezTo>
                <a:cubicBezTo>
                  <a:pt x="54" y="0"/>
                  <a:pt x="54" y="0"/>
                  <a:pt x="54" y="0"/>
                </a:cubicBezTo>
                <a:cubicBezTo>
                  <a:pt x="0" y="0"/>
                  <a:pt x="0" y="0"/>
                  <a:pt x="0" y="0"/>
                </a:cubicBezTo>
                <a:lnTo>
                  <a:pt x="0" y="54"/>
                </a:lnTo>
                <a:close/>
                <a:moveTo>
                  <a:pt x="28" y="36"/>
                </a:moveTo>
                <a:cubicBezTo>
                  <a:pt x="37" y="36"/>
                  <a:pt x="37" y="36"/>
                  <a:pt x="37" y="36"/>
                </a:cubicBezTo>
                <a:cubicBezTo>
                  <a:pt x="39" y="36"/>
                  <a:pt x="41" y="38"/>
                  <a:pt x="41" y="40"/>
                </a:cubicBezTo>
                <a:cubicBezTo>
                  <a:pt x="41" y="43"/>
                  <a:pt x="39" y="44"/>
                  <a:pt x="37" y="44"/>
                </a:cubicBezTo>
                <a:cubicBezTo>
                  <a:pt x="27" y="44"/>
                  <a:pt x="27" y="44"/>
                  <a:pt x="27" y="44"/>
                </a:cubicBezTo>
                <a:cubicBezTo>
                  <a:pt x="20" y="44"/>
                  <a:pt x="14" y="38"/>
                  <a:pt x="14" y="30"/>
                </a:cubicBezTo>
                <a:cubicBezTo>
                  <a:pt x="14" y="15"/>
                  <a:pt x="14" y="15"/>
                  <a:pt x="14" y="15"/>
                </a:cubicBezTo>
                <a:cubicBezTo>
                  <a:pt x="14" y="12"/>
                  <a:pt x="16" y="11"/>
                  <a:pt x="18" y="11"/>
                </a:cubicBezTo>
                <a:cubicBezTo>
                  <a:pt x="20" y="11"/>
                  <a:pt x="22" y="12"/>
                  <a:pt x="22" y="15"/>
                </a:cubicBezTo>
                <a:cubicBezTo>
                  <a:pt x="22" y="19"/>
                  <a:pt x="22" y="19"/>
                  <a:pt x="22" y="19"/>
                </a:cubicBezTo>
                <a:cubicBezTo>
                  <a:pt x="37" y="19"/>
                  <a:pt x="37" y="19"/>
                  <a:pt x="37" y="19"/>
                </a:cubicBezTo>
                <a:cubicBezTo>
                  <a:pt x="39" y="19"/>
                  <a:pt x="41" y="21"/>
                  <a:pt x="41" y="23"/>
                </a:cubicBezTo>
                <a:cubicBezTo>
                  <a:pt x="41" y="26"/>
                  <a:pt x="39" y="28"/>
                  <a:pt x="37" y="28"/>
                </a:cubicBezTo>
                <a:cubicBezTo>
                  <a:pt x="22" y="28"/>
                  <a:pt x="22" y="28"/>
                  <a:pt x="22" y="28"/>
                </a:cubicBezTo>
                <a:cubicBezTo>
                  <a:pt x="22" y="30"/>
                  <a:pt x="22" y="30"/>
                  <a:pt x="22" y="30"/>
                </a:cubicBezTo>
                <a:cubicBezTo>
                  <a:pt x="22" y="33"/>
                  <a:pt x="25" y="36"/>
                  <a:pt x="28" y="36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4" name="Freeform 8"/>
          <p:cNvSpPr>
            <a:spLocks noEditPoints="1"/>
          </p:cNvSpPr>
          <p:nvPr userDrawn="1"/>
        </p:nvSpPr>
        <p:spPr bwMode="auto">
          <a:xfrm>
            <a:off x="4053934" y="6402824"/>
            <a:ext cx="234950" cy="244475"/>
          </a:xfrm>
          <a:custGeom>
            <a:avLst/>
            <a:gdLst>
              <a:gd name="T0" fmla="*/ 0 w 54"/>
              <a:gd name="T1" fmla="*/ 54 h 54"/>
              <a:gd name="T2" fmla="*/ 54 w 54"/>
              <a:gd name="T3" fmla="*/ 54 h 54"/>
              <a:gd name="T4" fmla="*/ 54 w 54"/>
              <a:gd name="T5" fmla="*/ 0 h 54"/>
              <a:gd name="T6" fmla="*/ 0 w 54"/>
              <a:gd name="T7" fmla="*/ 0 h 54"/>
              <a:gd name="T8" fmla="*/ 0 w 54"/>
              <a:gd name="T9" fmla="*/ 54 h 54"/>
              <a:gd name="T10" fmla="*/ 20 w 54"/>
              <a:gd name="T11" fmla="*/ 44 h 54"/>
              <a:gd name="T12" fmla="*/ 14 w 54"/>
              <a:gd name="T13" fmla="*/ 44 h 54"/>
              <a:gd name="T14" fmla="*/ 14 w 54"/>
              <a:gd name="T15" fmla="*/ 20 h 54"/>
              <a:gd name="T16" fmla="*/ 20 w 54"/>
              <a:gd name="T17" fmla="*/ 20 h 54"/>
              <a:gd name="T18" fmla="*/ 20 w 54"/>
              <a:gd name="T19" fmla="*/ 44 h 54"/>
              <a:gd name="T20" fmla="*/ 17 w 54"/>
              <a:gd name="T21" fmla="*/ 18 h 54"/>
              <a:gd name="T22" fmla="*/ 13 w 54"/>
              <a:gd name="T23" fmla="*/ 14 h 54"/>
              <a:gd name="T24" fmla="*/ 17 w 54"/>
              <a:gd name="T25" fmla="*/ 9 h 54"/>
              <a:gd name="T26" fmla="*/ 21 w 54"/>
              <a:gd name="T27" fmla="*/ 14 h 54"/>
              <a:gd name="T28" fmla="*/ 17 w 54"/>
              <a:gd name="T29" fmla="*/ 18 h 54"/>
              <a:gd name="T30" fmla="*/ 44 w 54"/>
              <a:gd name="T31" fmla="*/ 44 h 54"/>
              <a:gd name="T32" fmla="*/ 37 w 54"/>
              <a:gd name="T33" fmla="*/ 44 h 54"/>
              <a:gd name="T34" fmla="*/ 37 w 54"/>
              <a:gd name="T35" fmla="*/ 30 h 54"/>
              <a:gd name="T36" fmla="*/ 36 w 54"/>
              <a:gd name="T37" fmla="*/ 28 h 54"/>
              <a:gd name="T38" fmla="*/ 33 w 54"/>
              <a:gd name="T39" fmla="*/ 28 h 54"/>
              <a:gd name="T40" fmla="*/ 31 w 54"/>
              <a:gd name="T41" fmla="*/ 29 h 54"/>
              <a:gd name="T42" fmla="*/ 31 w 54"/>
              <a:gd name="T43" fmla="*/ 44 h 54"/>
              <a:gd name="T44" fmla="*/ 24 w 54"/>
              <a:gd name="T45" fmla="*/ 44 h 54"/>
              <a:gd name="T46" fmla="*/ 24 w 54"/>
              <a:gd name="T47" fmla="*/ 20 h 54"/>
              <a:gd name="T48" fmla="*/ 31 w 54"/>
              <a:gd name="T49" fmla="*/ 20 h 54"/>
              <a:gd name="T50" fmla="*/ 31 w 54"/>
              <a:gd name="T51" fmla="*/ 21 h 54"/>
              <a:gd name="T52" fmla="*/ 40 w 54"/>
              <a:gd name="T53" fmla="*/ 22 h 54"/>
              <a:gd name="T54" fmla="*/ 44 w 54"/>
              <a:gd name="T55" fmla="*/ 30 h 54"/>
              <a:gd name="T56" fmla="*/ 44 w 54"/>
              <a:gd name="T57" fmla="*/ 44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54" h="54">
                <a:moveTo>
                  <a:pt x="0" y="54"/>
                </a:moveTo>
                <a:cubicBezTo>
                  <a:pt x="54" y="54"/>
                  <a:pt x="54" y="54"/>
                  <a:pt x="54" y="54"/>
                </a:cubicBezTo>
                <a:cubicBezTo>
                  <a:pt x="54" y="0"/>
                  <a:pt x="54" y="0"/>
                  <a:pt x="54" y="0"/>
                </a:cubicBezTo>
                <a:cubicBezTo>
                  <a:pt x="0" y="0"/>
                  <a:pt x="0" y="0"/>
                  <a:pt x="0" y="0"/>
                </a:cubicBezTo>
                <a:lnTo>
                  <a:pt x="0" y="54"/>
                </a:lnTo>
                <a:close/>
                <a:moveTo>
                  <a:pt x="20" y="44"/>
                </a:moveTo>
                <a:cubicBezTo>
                  <a:pt x="14" y="44"/>
                  <a:pt x="14" y="44"/>
                  <a:pt x="14" y="44"/>
                </a:cubicBezTo>
                <a:cubicBezTo>
                  <a:pt x="14" y="20"/>
                  <a:pt x="14" y="20"/>
                  <a:pt x="14" y="20"/>
                </a:cubicBezTo>
                <a:cubicBezTo>
                  <a:pt x="20" y="20"/>
                  <a:pt x="20" y="20"/>
                  <a:pt x="20" y="20"/>
                </a:cubicBezTo>
                <a:lnTo>
                  <a:pt x="20" y="44"/>
                </a:lnTo>
                <a:close/>
                <a:moveTo>
                  <a:pt x="17" y="18"/>
                </a:moveTo>
                <a:cubicBezTo>
                  <a:pt x="15" y="18"/>
                  <a:pt x="13" y="16"/>
                  <a:pt x="13" y="14"/>
                </a:cubicBezTo>
                <a:cubicBezTo>
                  <a:pt x="13" y="11"/>
                  <a:pt x="15" y="9"/>
                  <a:pt x="17" y="9"/>
                </a:cubicBezTo>
                <a:cubicBezTo>
                  <a:pt x="19" y="9"/>
                  <a:pt x="21" y="11"/>
                  <a:pt x="21" y="14"/>
                </a:cubicBezTo>
                <a:cubicBezTo>
                  <a:pt x="21" y="16"/>
                  <a:pt x="19" y="18"/>
                  <a:pt x="17" y="18"/>
                </a:cubicBezTo>
                <a:moveTo>
                  <a:pt x="44" y="44"/>
                </a:moveTo>
                <a:cubicBezTo>
                  <a:pt x="37" y="44"/>
                  <a:pt x="37" y="44"/>
                  <a:pt x="37" y="44"/>
                </a:cubicBezTo>
                <a:cubicBezTo>
                  <a:pt x="37" y="30"/>
                  <a:pt x="37" y="30"/>
                  <a:pt x="37" y="30"/>
                </a:cubicBezTo>
                <a:cubicBezTo>
                  <a:pt x="37" y="29"/>
                  <a:pt x="37" y="28"/>
                  <a:pt x="36" y="28"/>
                </a:cubicBezTo>
                <a:cubicBezTo>
                  <a:pt x="36" y="27"/>
                  <a:pt x="34" y="27"/>
                  <a:pt x="33" y="28"/>
                </a:cubicBezTo>
                <a:cubicBezTo>
                  <a:pt x="31" y="29"/>
                  <a:pt x="31" y="29"/>
                  <a:pt x="31" y="29"/>
                </a:cubicBezTo>
                <a:cubicBezTo>
                  <a:pt x="31" y="44"/>
                  <a:pt x="31" y="44"/>
                  <a:pt x="31" y="44"/>
                </a:cubicBezTo>
                <a:cubicBezTo>
                  <a:pt x="24" y="44"/>
                  <a:pt x="24" y="44"/>
                  <a:pt x="24" y="44"/>
                </a:cubicBezTo>
                <a:cubicBezTo>
                  <a:pt x="24" y="20"/>
                  <a:pt x="24" y="20"/>
                  <a:pt x="24" y="20"/>
                </a:cubicBezTo>
                <a:cubicBezTo>
                  <a:pt x="31" y="20"/>
                  <a:pt x="31" y="20"/>
                  <a:pt x="31" y="20"/>
                </a:cubicBezTo>
                <a:cubicBezTo>
                  <a:pt x="31" y="21"/>
                  <a:pt x="31" y="21"/>
                  <a:pt x="31" y="21"/>
                </a:cubicBezTo>
                <a:cubicBezTo>
                  <a:pt x="33" y="20"/>
                  <a:pt x="37" y="20"/>
                  <a:pt x="40" y="22"/>
                </a:cubicBezTo>
                <a:cubicBezTo>
                  <a:pt x="42" y="23"/>
                  <a:pt x="44" y="27"/>
                  <a:pt x="44" y="30"/>
                </a:cubicBezTo>
                <a:lnTo>
                  <a:pt x="44" y="4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5" name="Freeform 9"/>
          <p:cNvSpPr>
            <a:spLocks noEditPoints="1"/>
          </p:cNvSpPr>
          <p:nvPr userDrawn="1"/>
        </p:nvSpPr>
        <p:spPr bwMode="auto">
          <a:xfrm>
            <a:off x="5552534" y="6402824"/>
            <a:ext cx="234950" cy="244475"/>
          </a:xfrm>
          <a:custGeom>
            <a:avLst/>
            <a:gdLst>
              <a:gd name="T0" fmla="*/ 0 w 54"/>
              <a:gd name="T1" fmla="*/ 54 h 54"/>
              <a:gd name="T2" fmla="*/ 54 w 54"/>
              <a:gd name="T3" fmla="*/ 54 h 54"/>
              <a:gd name="T4" fmla="*/ 54 w 54"/>
              <a:gd name="T5" fmla="*/ 0 h 54"/>
              <a:gd name="T6" fmla="*/ 0 w 54"/>
              <a:gd name="T7" fmla="*/ 0 h 54"/>
              <a:gd name="T8" fmla="*/ 0 w 54"/>
              <a:gd name="T9" fmla="*/ 54 h 54"/>
              <a:gd name="T10" fmla="*/ 38 w 54"/>
              <a:gd name="T11" fmla="*/ 35 h 54"/>
              <a:gd name="T12" fmla="*/ 26 w 54"/>
              <a:gd name="T13" fmla="*/ 36 h 54"/>
              <a:gd name="T14" fmla="*/ 24 w 54"/>
              <a:gd name="T15" fmla="*/ 35 h 54"/>
              <a:gd name="T16" fmla="*/ 20 w 54"/>
              <a:gd name="T17" fmla="*/ 47 h 54"/>
              <a:gd name="T18" fmla="*/ 18 w 54"/>
              <a:gd name="T19" fmla="*/ 47 h 54"/>
              <a:gd name="T20" fmla="*/ 18 w 54"/>
              <a:gd name="T21" fmla="*/ 47 h 54"/>
              <a:gd name="T22" fmla="*/ 18 w 54"/>
              <a:gd name="T23" fmla="*/ 41 h 54"/>
              <a:gd name="T24" fmla="*/ 21 w 54"/>
              <a:gd name="T25" fmla="*/ 27 h 54"/>
              <a:gd name="T26" fmla="*/ 20 w 54"/>
              <a:gd name="T27" fmla="*/ 22 h 54"/>
              <a:gd name="T28" fmla="*/ 28 w 54"/>
              <a:gd name="T29" fmla="*/ 19 h 54"/>
              <a:gd name="T30" fmla="*/ 27 w 54"/>
              <a:gd name="T31" fmla="*/ 33 h 54"/>
              <a:gd name="T32" fmla="*/ 31 w 54"/>
              <a:gd name="T33" fmla="*/ 34 h 54"/>
              <a:gd name="T34" fmla="*/ 33 w 54"/>
              <a:gd name="T35" fmla="*/ 13 h 54"/>
              <a:gd name="T36" fmla="*/ 16 w 54"/>
              <a:gd name="T37" fmla="*/ 24 h 54"/>
              <a:gd name="T38" fmla="*/ 17 w 54"/>
              <a:gd name="T39" fmla="*/ 32 h 54"/>
              <a:gd name="T40" fmla="*/ 11 w 54"/>
              <a:gd name="T41" fmla="*/ 23 h 54"/>
              <a:gd name="T42" fmla="*/ 30 w 54"/>
              <a:gd name="T43" fmla="*/ 8 h 54"/>
              <a:gd name="T44" fmla="*/ 43 w 54"/>
              <a:gd name="T45" fmla="*/ 20 h 54"/>
              <a:gd name="T46" fmla="*/ 38 w 54"/>
              <a:gd name="T47" fmla="*/ 35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54" h="54">
                <a:moveTo>
                  <a:pt x="0" y="54"/>
                </a:moveTo>
                <a:cubicBezTo>
                  <a:pt x="54" y="54"/>
                  <a:pt x="54" y="54"/>
                  <a:pt x="54" y="54"/>
                </a:cubicBezTo>
                <a:cubicBezTo>
                  <a:pt x="54" y="0"/>
                  <a:pt x="54" y="0"/>
                  <a:pt x="54" y="0"/>
                </a:cubicBezTo>
                <a:cubicBezTo>
                  <a:pt x="0" y="0"/>
                  <a:pt x="0" y="0"/>
                  <a:pt x="0" y="0"/>
                </a:cubicBezTo>
                <a:lnTo>
                  <a:pt x="0" y="54"/>
                </a:lnTo>
                <a:close/>
                <a:moveTo>
                  <a:pt x="38" y="35"/>
                </a:moveTo>
                <a:cubicBezTo>
                  <a:pt x="35" y="37"/>
                  <a:pt x="29" y="39"/>
                  <a:pt x="26" y="36"/>
                </a:cubicBezTo>
                <a:cubicBezTo>
                  <a:pt x="25" y="36"/>
                  <a:pt x="25" y="35"/>
                  <a:pt x="24" y="35"/>
                </a:cubicBezTo>
                <a:cubicBezTo>
                  <a:pt x="23" y="39"/>
                  <a:pt x="22" y="44"/>
                  <a:pt x="20" y="47"/>
                </a:cubicBezTo>
                <a:cubicBezTo>
                  <a:pt x="18" y="47"/>
                  <a:pt x="18" y="47"/>
                  <a:pt x="18" y="47"/>
                </a:cubicBezTo>
                <a:cubicBezTo>
                  <a:pt x="18" y="47"/>
                  <a:pt x="18" y="47"/>
                  <a:pt x="18" y="47"/>
                </a:cubicBezTo>
                <a:cubicBezTo>
                  <a:pt x="17" y="45"/>
                  <a:pt x="18" y="42"/>
                  <a:pt x="18" y="41"/>
                </a:cubicBezTo>
                <a:cubicBezTo>
                  <a:pt x="18" y="37"/>
                  <a:pt x="21" y="31"/>
                  <a:pt x="21" y="27"/>
                </a:cubicBezTo>
                <a:cubicBezTo>
                  <a:pt x="21" y="26"/>
                  <a:pt x="20" y="24"/>
                  <a:pt x="20" y="22"/>
                </a:cubicBezTo>
                <a:cubicBezTo>
                  <a:pt x="21" y="18"/>
                  <a:pt x="26" y="15"/>
                  <a:pt x="28" y="19"/>
                </a:cubicBezTo>
                <a:cubicBezTo>
                  <a:pt x="30" y="24"/>
                  <a:pt x="23" y="29"/>
                  <a:pt x="27" y="33"/>
                </a:cubicBezTo>
                <a:cubicBezTo>
                  <a:pt x="27" y="33"/>
                  <a:pt x="29" y="34"/>
                  <a:pt x="31" y="34"/>
                </a:cubicBezTo>
                <a:cubicBezTo>
                  <a:pt x="38" y="32"/>
                  <a:pt x="39" y="17"/>
                  <a:pt x="33" y="13"/>
                </a:cubicBezTo>
                <a:cubicBezTo>
                  <a:pt x="24" y="8"/>
                  <a:pt x="15" y="16"/>
                  <a:pt x="16" y="24"/>
                </a:cubicBezTo>
                <a:cubicBezTo>
                  <a:pt x="16" y="27"/>
                  <a:pt x="19" y="29"/>
                  <a:pt x="17" y="32"/>
                </a:cubicBezTo>
                <a:cubicBezTo>
                  <a:pt x="13" y="30"/>
                  <a:pt x="11" y="27"/>
                  <a:pt x="11" y="23"/>
                </a:cubicBezTo>
                <a:cubicBezTo>
                  <a:pt x="11" y="13"/>
                  <a:pt x="20" y="7"/>
                  <a:pt x="30" y="8"/>
                </a:cubicBezTo>
                <a:cubicBezTo>
                  <a:pt x="37" y="9"/>
                  <a:pt x="42" y="14"/>
                  <a:pt x="43" y="20"/>
                </a:cubicBezTo>
                <a:cubicBezTo>
                  <a:pt x="43" y="25"/>
                  <a:pt x="41" y="32"/>
                  <a:pt x="38" y="35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6" name="Freeform 10"/>
          <p:cNvSpPr>
            <a:spLocks noEditPoints="1"/>
          </p:cNvSpPr>
          <p:nvPr userDrawn="1"/>
        </p:nvSpPr>
        <p:spPr bwMode="auto">
          <a:xfrm>
            <a:off x="5252496" y="6402824"/>
            <a:ext cx="234950" cy="244475"/>
          </a:xfrm>
          <a:custGeom>
            <a:avLst/>
            <a:gdLst>
              <a:gd name="T0" fmla="*/ 0 w 54"/>
              <a:gd name="T1" fmla="*/ 54 h 54"/>
              <a:gd name="T2" fmla="*/ 54 w 54"/>
              <a:gd name="T3" fmla="*/ 54 h 54"/>
              <a:gd name="T4" fmla="*/ 54 w 54"/>
              <a:gd name="T5" fmla="*/ 0 h 54"/>
              <a:gd name="T6" fmla="*/ 0 w 54"/>
              <a:gd name="T7" fmla="*/ 0 h 54"/>
              <a:gd name="T8" fmla="*/ 0 w 54"/>
              <a:gd name="T9" fmla="*/ 54 h 54"/>
              <a:gd name="T10" fmla="*/ 15 w 54"/>
              <a:gd name="T11" fmla="*/ 44 h 54"/>
              <a:gd name="T12" fmla="*/ 10 w 54"/>
              <a:gd name="T13" fmla="*/ 40 h 54"/>
              <a:gd name="T14" fmla="*/ 15 w 54"/>
              <a:gd name="T15" fmla="*/ 36 h 54"/>
              <a:gd name="T16" fmla="*/ 19 w 54"/>
              <a:gd name="T17" fmla="*/ 40 h 54"/>
              <a:gd name="T18" fmla="*/ 15 w 54"/>
              <a:gd name="T19" fmla="*/ 44 h 54"/>
              <a:gd name="T20" fmla="*/ 26 w 54"/>
              <a:gd name="T21" fmla="*/ 44 h 54"/>
              <a:gd name="T22" fmla="*/ 21 w 54"/>
              <a:gd name="T23" fmla="*/ 34 h 54"/>
              <a:gd name="T24" fmla="*/ 10 w 54"/>
              <a:gd name="T25" fmla="*/ 29 h 54"/>
              <a:gd name="T26" fmla="*/ 10 w 54"/>
              <a:gd name="T27" fmla="*/ 23 h 54"/>
              <a:gd name="T28" fmla="*/ 31 w 54"/>
              <a:gd name="T29" fmla="*/ 44 h 54"/>
              <a:gd name="T30" fmla="*/ 26 w 54"/>
              <a:gd name="T31" fmla="*/ 44 h 54"/>
              <a:gd name="T32" fmla="*/ 37 w 54"/>
              <a:gd name="T33" fmla="*/ 44 h 54"/>
              <a:gd name="T34" fmla="*/ 10 w 54"/>
              <a:gd name="T35" fmla="*/ 18 h 54"/>
              <a:gd name="T36" fmla="*/ 10 w 54"/>
              <a:gd name="T37" fmla="*/ 12 h 54"/>
              <a:gd name="T38" fmla="*/ 42 w 54"/>
              <a:gd name="T39" fmla="*/ 44 h 54"/>
              <a:gd name="T40" fmla="*/ 37 w 54"/>
              <a:gd name="T41" fmla="*/ 44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54" h="54">
                <a:moveTo>
                  <a:pt x="0" y="54"/>
                </a:moveTo>
                <a:cubicBezTo>
                  <a:pt x="54" y="54"/>
                  <a:pt x="54" y="54"/>
                  <a:pt x="54" y="54"/>
                </a:cubicBezTo>
                <a:cubicBezTo>
                  <a:pt x="54" y="0"/>
                  <a:pt x="54" y="0"/>
                  <a:pt x="54" y="0"/>
                </a:cubicBezTo>
                <a:cubicBezTo>
                  <a:pt x="0" y="0"/>
                  <a:pt x="0" y="0"/>
                  <a:pt x="0" y="0"/>
                </a:cubicBezTo>
                <a:lnTo>
                  <a:pt x="0" y="54"/>
                </a:lnTo>
                <a:close/>
                <a:moveTo>
                  <a:pt x="15" y="44"/>
                </a:moveTo>
                <a:cubicBezTo>
                  <a:pt x="12" y="44"/>
                  <a:pt x="10" y="43"/>
                  <a:pt x="10" y="40"/>
                </a:cubicBezTo>
                <a:cubicBezTo>
                  <a:pt x="10" y="38"/>
                  <a:pt x="12" y="36"/>
                  <a:pt x="15" y="36"/>
                </a:cubicBezTo>
                <a:cubicBezTo>
                  <a:pt x="17" y="36"/>
                  <a:pt x="19" y="38"/>
                  <a:pt x="19" y="40"/>
                </a:cubicBezTo>
                <a:cubicBezTo>
                  <a:pt x="19" y="43"/>
                  <a:pt x="17" y="44"/>
                  <a:pt x="15" y="44"/>
                </a:cubicBezTo>
                <a:moveTo>
                  <a:pt x="26" y="44"/>
                </a:moveTo>
                <a:cubicBezTo>
                  <a:pt x="26" y="42"/>
                  <a:pt x="24" y="37"/>
                  <a:pt x="21" y="34"/>
                </a:cubicBezTo>
                <a:cubicBezTo>
                  <a:pt x="18" y="31"/>
                  <a:pt x="13" y="29"/>
                  <a:pt x="10" y="29"/>
                </a:cubicBezTo>
                <a:cubicBezTo>
                  <a:pt x="10" y="23"/>
                  <a:pt x="10" y="23"/>
                  <a:pt x="10" y="23"/>
                </a:cubicBezTo>
                <a:cubicBezTo>
                  <a:pt x="22" y="23"/>
                  <a:pt x="31" y="33"/>
                  <a:pt x="31" y="44"/>
                </a:cubicBezTo>
                <a:lnTo>
                  <a:pt x="26" y="44"/>
                </a:lnTo>
                <a:close/>
                <a:moveTo>
                  <a:pt x="37" y="44"/>
                </a:moveTo>
                <a:cubicBezTo>
                  <a:pt x="37" y="30"/>
                  <a:pt x="25" y="18"/>
                  <a:pt x="10" y="18"/>
                </a:cubicBezTo>
                <a:cubicBezTo>
                  <a:pt x="10" y="12"/>
                  <a:pt x="10" y="12"/>
                  <a:pt x="10" y="12"/>
                </a:cubicBezTo>
                <a:cubicBezTo>
                  <a:pt x="28" y="12"/>
                  <a:pt x="42" y="27"/>
                  <a:pt x="42" y="44"/>
                </a:cubicBezTo>
                <a:lnTo>
                  <a:pt x="37" y="4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7" name="Freeform 11"/>
          <p:cNvSpPr>
            <a:spLocks noEditPoints="1"/>
          </p:cNvSpPr>
          <p:nvPr userDrawn="1"/>
        </p:nvSpPr>
        <p:spPr bwMode="auto">
          <a:xfrm>
            <a:off x="4353971" y="6402824"/>
            <a:ext cx="236537" cy="244475"/>
          </a:xfrm>
          <a:custGeom>
            <a:avLst/>
            <a:gdLst>
              <a:gd name="T0" fmla="*/ 0 w 149"/>
              <a:gd name="T1" fmla="*/ 154 h 154"/>
              <a:gd name="T2" fmla="*/ 149 w 149"/>
              <a:gd name="T3" fmla="*/ 154 h 154"/>
              <a:gd name="T4" fmla="*/ 149 w 149"/>
              <a:gd name="T5" fmla="*/ 0 h 154"/>
              <a:gd name="T6" fmla="*/ 0 w 149"/>
              <a:gd name="T7" fmla="*/ 0 h 154"/>
              <a:gd name="T8" fmla="*/ 0 w 149"/>
              <a:gd name="T9" fmla="*/ 154 h 154"/>
              <a:gd name="T10" fmla="*/ 42 w 149"/>
              <a:gd name="T11" fmla="*/ 122 h 154"/>
              <a:gd name="T12" fmla="*/ 42 w 149"/>
              <a:gd name="T13" fmla="*/ 34 h 154"/>
              <a:gd name="T14" fmla="*/ 105 w 149"/>
              <a:gd name="T15" fmla="*/ 80 h 154"/>
              <a:gd name="T16" fmla="*/ 42 w 149"/>
              <a:gd name="T17" fmla="*/ 122 h 1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49" h="154">
                <a:moveTo>
                  <a:pt x="0" y="154"/>
                </a:moveTo>
                <a:lnTo>
                  <a:pt x="149" y="154"/>
                </a:lnTo>
                <a:lnTo>
                  <a:pt x="149" y="0"/>
                </a:lnTo>
                <a:lnTo>
                  <a:pt x="0" y="0"/>
                </a:lnTo>
                <a:lnTo>
                  <a:pt x="0" y="154"/>
                </a:lnTo>
                <a:close/>
                <a:moveTo>
                  <a:pt x="42" y="122"/>
                </a:moveTo>
                <a:lnTo>
                  <a:pt x="42" y="34"/>
                </a:lnTo>
                <a:lnTo>
                  <a:pt x="105" y="80"/>
                </a:lnTo>
                <a:lnTo>
                  <a:pt x="42" y="12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cxnSp>
        <p:nvCxnSpPr>
          <p:cNvPr id="48" name="Conector recto 8"/>
          <p:cNvCxnSpPr/>
          <p:nvPr userDrawn="1"/>
        </p:nvCxnSpPr>
        <p:spPr>
          <a:xfrm flipV="1">
            <a:off x="10738778" y="6531509"/>
            <a:ext cx="0" cy="120314"/>
          </a:xfrm>
          <a:prstGeom prst="line">
            <a:avLst/>
          </a:prstGeom>
          <a:ln w="9525" cmpd="sng">
            <a:solidFill>
              <a:srgbClr val="DDDDD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Picture Placeholder 2"/>
          <p:cNvSpPr>
            <a:spLocks noGrp="1"/>
          </p:cNvSpPr>
          <p:nvPr>
            <p:ph type="pic" sz="quarter" idx="19" hasCustomPrompt="1"/>
          </p:nvPr>
        </p:nvSpPr>
        <p:spPr>
          <a:xfrm>
            <a:off x="9970851" y="6398955"/>
            <a:ext cx="630631" cy="385421"/>
          </a:xfrm>
          <a:custGeom>
            <a:avLst/>
            <a:gdLst>
              <a:gd name="connsiteX0" fmla="*/ 0 w 822960"/>
              <a:gd name="connsiteY0" fmla="*/ 0 h 365760"/>
              <a:gd name="connsiteX1" fmla="*/ 822960 w 822960"/>
              <a:gd name="connsiteY1" fmla="*/ 0 h 365760"/>
              <a:gd name="connsiteX2" fmla="*/ 822960 w 822960"/>
              <a:gd name="connsiteY2" fmla="*/ 365760 h 365760"/>
              <a:gd name="connsiteX3" fmla="*/ 0 w 822960"/>
              <a:gd name="connsiteY3" fmla="*/ 365760 h 365760"/>
              <a:gd name="connsiteX4" fmla="*/ 0 w 822960"/>
              <a:gd name="connsiteY4" fmla="*/ 0 h 365760"/>
              <a:gd name="connsiteX0" fmla="*/ 0 w 822960"/>
              <a:gd name="connsiteY0" fmla="*/ 0 h 365760"/>
              <a:gd name="connsiteX1" fmla="*/ 822960 w 822960"/>
              <a:gd name="connsiteY1" fmla="*/ 0 h 365760"/>
              <a:gd name="connsiteX2" fmla="*/ 822960 w 822960"/>
              <a:gd name="connsiteY2" fmla="*/ 365760 h 365760"/>
              <a:gd name="connsiteX3" fmla="*/ 0 w 822960"/>
              <a:gd name="connsiteY3" fmla="*/ 365760 h 365760"/>
              <a:gd name="connsiteX4" fmla="*/ 0 w 822960"/>
              <a:gd name="connsiteY4" fmla="*/ 0 h 365760"/>
              <a:gd name="connsiteX0" fmla="*/ 0 w 822960"/>
              <a:gd name="connsiteY0" fmla="*/ 170364 h 365760"/>
              <a:gd name="connsiteX1" fmla="*/ 822960 w 822960"/>
              <a:gd name="connsiteY1" fmla="*/ 0 h 365760"/>
              <a:gd name="connsiteX2" fmla="*/ 822960 w 822960"/>
              <a:gd name="connsiteY2" fmla="*/ 365760 h 365760"/>
              <a:gd name="connsiteX3" fmla="*/ 0 w 822960"/>
              <a:gd name="connsiteY3" fmla="*/ 365760 h 365760"/>
              <a:gd name="connsiteX4" fmla="*/ 0 w 822960"/>
              <a:gd name="connsiteY4" fmla="*/ 170364 h 365760"/>
              <a:gd name="connsiteX0" fmla="*/ 0 w 822960"/>
              <a:gd name="connsiteY0" fmla="*/ 13908 h 209304"/>
              <a:gd name="connsiteX1" fmla="*/ 809053 w 822960"/>
              <a:gd name="connsiteY1" fmla="*/ 0 h 209304"/>
              <a:gd name="connsiteX2" fmla="*/ 822960 w 822960"/>
              <a:gd name="connsiteY2" fmla="*/ 209304 h 209304"/>
              <a:gd name="connsiteX3" fmla="*/ 0 w 822960"/>
              <a:gd name="connsiteY3" fmla="*/ 209304 h 209304"/>
              <a:gd name="connsiteX4" fmla="*/ 0 w 822960"/>
              <a:gd name="connsiteY4" fmla="*/ 13908 h 209304"/>
              <a:gd name="connsiteX0" fmla="*/ 0 w 822960"/>
              <a:gd name="connsiteY0" fmla="*/ 0 h 195396"/>
              <a:gd name="connsiteX1" fmla="*/ 819483 w 822960"/>
              <a:gd name="connsiteY1" fmla="*/ 3476 h 195396"/>
              <a:gd name="connsiteX2" fmla="*/ 822960 w 822960"/>
              <a:gd name="connsiteY2" fmla="*/ 195396 h 195396"/>
              <a:gd name="connsiteX3" fmla="*/ 0 w 822960"/>
              <a:gd name="connsiteY3" fmla="*/ 195396 h 195396"/>
              <a:gd name="connsiteX4" fmla="*/ 0 w 822960"/>
              <a:gd name="connsiteY4" fmla="*/ 0 h 195396"/>
              <a:gd name="connsiteX0" fmla="*/ 0 w 822960"/>
              <a:gd name="connsiteY0" fmla="*/ 3477 h 198873"/>
              <a:gd name="connsiteX1" fmla="*/ 819483 w 822960"/>
              <a:gd name="connsiteY1" fmla="*/ 0 h 198873"/>
              <a:gd name="connsiteX2" fmla="*/ 822960 w 822960"/>
              <a:gd name="connsiteY2" fmla="*/ 198873 h 198873"/>
              <a:gd name="connsiteX3" fmla="*/ 0 w 822960"/>
              <a:gd name="connsiteY3" fmla="*/ 198873 h 198873"/>
              <a:gd name="connsiteX4" fmla="*/ 0 w 822960"/>
              <a:gd name="connsiteY4" fmla="*/ 3477 h 198873"/>
              <a:gd name="connsiteX0" fmla="*/ 0 w 822960"/>
              <a:gd name="connsiteY0" fmla="*/ 8568 h 203964"/>
              <a:gd name="connsiteX1" fmla="*/ 819483 w 822960"/>
              <a:gd name="connsiteY1" fmla="*/ 5091 h 203964"/>
              <a:gd name="connsiteX2" fmla="*/ 822960 w 822960"/>
              <a:gd name="connsiteY2" fmla="*/ 203964 h 203964"/>
              <a:gd name="connsiteX3" fmla="*/ 0 w 822960"/>
              <a:gd name="connsiteY3" fmla="*/ 203964 h 203964"/>
              <a:gd name="connsiteX4" fmla="*/ 0 w 822960"/>
              <a:gd name="connsiteY4" fmla="*/ 8568 h 203964"/>
              <a:gd name="connsiteX0" fmla="*/ 0 w 822960"/>
              <a:gd name="connsiteY0" fmla="*/ 3477 h 198873"/>
              <a:gd name="connsiteX1" fmla="*/ 819483 w 822960"/>
              <a:gd name="connsiteY1" fmla="*/ 0 h 198873"/>
              <a:gd name="connsiteX2" fmla="*/ 822960 w 822960"/>
              <a:gd name="connsiteY2" fmla="*/ 198873 h 198873"/>
              <a:gd name="connsiteX3" fmla="*/ 0 w 822960"/>
              <a:gd name="connsiteY3" fmla="*/ 198873 h 198873"/>
              <a:gd name="connsiteX4" fmla="*/ 0 w 822960"/>
              <a:gd name="connsiteY4" fmla="*/ 3477 h 198873"/>
              <a:gd name="connsiteX0" fmla="*/ 0 w 822960"/>
              <a:gd name="connsiteY0" fmla="*/ 3477 h 198873"/>
              <a:gd name="connsiteX1" fmla="*/ 819483 w 822960"/>
              <a:gd name="connsiteY1" fmla="*/ 0 h 198873"/>
              <a:gd name="connsiteX2" fmla="*/ 822960 w 822960"/>
              <a:gd name="connsiteY2" fmla="*/ 198873 h 198873"/>
              <a:gd name="connsiteX3" fmla="*/ 0 w 822960"/>
              <a:gd name="connsiteY3" fmla="*/ 198873 h 198873"/>
              <a:gd name="connsiteX4" fmla="*/ 0 w 822960"/>
              <a:gd name="connsiteY4" fmla="*/ 3477 h 198873"/>
              <a:gd name="connsiteX0" fmla="*/ 0 w 822960"/>
              <a:gd name="connsiteY0" fmla="*/ 3477 h 198873"/>
              <a:gd name="connsiteX1" fmla="*/ 819483 w 822960"/>
              <a:gd name="connsiteY1" fmla="*/ 0 h 198873"/>
              <a:gd name="connsiteX2" fmla="*/ 822960 w 822960"/>
              <a:gd name="connsiteY2" fmla="*/ 198873 h 198873"/>
              <a:gd name="connsiteX3" fmla="*/ 0 w 822960"/>
              <a:gd name="connsiteY3" fmla="*/ 198873 h 198873"/>
              <a:gd name="connsiteX4" fmla="*/ 0 w 822960"/>
              <a:gd name="connsiteY4" fmla="*/ 3477 h 198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2960" h="198873">
                <a:moveTo>
                  <a:pt x="0" y="3477"/>
                </a:moveTo>
                <a:lnTo>
                  <a:pt x="819483" y="0"/>
                </a:lnTo>
                <a:lnTo>
                  <a:pt x="822960" y="198873"/>
                </a:lnTo>
                <a:lnTo>
                  <a:pt x="0" y="198873"/>
                </a:lnTo>
                <a:lnTo>
                  <a:pt x="0" y="3477"/>
                </a:lnTo>
                <a:close/>
              </a:path>
            </a:pathLst>
          </a:custGeom>
        </p:spPr>
        <p:txBody>
          <a:bodyPr/>
          <a:lstStyle>
            <a:lvl1pPr marL="0" indent="0" algn="r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GB"/>
              <a:t>Co-branding</a:t>
            </a:r>
          </a:p>
        </p:txBody>
      </p:sp>
    </p:spTree>
    <p:extLst>
      <p:ext uri="{BB962C8B-B14F-4D97-AF65-F5344CB8AC3E}">
        <p14:creationId xmlns:p14="http://schemas.microsoft.com/office/powerpoint/2010/main" val="14848274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ap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texto 2"/>
          <p:cNvSpPr>
            <a:spLocks noGrp="1"/>
          </p:cNvSpPr>
          <p:nvPr>
            <p:ph type="body" sz="quarter" idx="18" hasCustomPrompt="1"/>
          </p:nvPr>
        </p:nvSpPr>
        <p:spPr>
          <a:xfrm>
            <a:off x="292613" y="1480163"/>
            <a:ext cx="5617534" cy="4828567"/>
          </a:xfrm>
          <a:prstGeom prst="rect">
            <a:avLst/>
          </a:prstGeom>
        </p:spPr>
        <p:txBody>
          <a:bodyPr>
            <a:normAutofit/>
          </a:bodyPr>
          <a:lstStyle>
            <a:lvl1pPr marL="130960" indent="-130960">
              <a:lnSpc>
                <a:spcPct val="100000"/>
              </a:lnSpc>
              <a:buClr>
                <a:schemeClr val="accent2"/>
              </a:buClr>
              <a:defRPr sz="2800">
                <a:solidFill>
                  <a:srgbClr val="323232"/>
                </a:solidFill>
              </a:defRPr>
            </a:lvl1pPr>
            <a:lvl2pPr>
              <a:lnSpc>
                <a:spcPct val="100000"/>
              </a:lnSpc>
              <a:buClr>
                <a:schemeClr val="accent2"/>
              </a:buClr>
              <a:defRPr sz="2400">
                <a:solidFill>
                  <a:srgbClr val="323232"/>
                </a:solidFill>
              </a:defRPr>
            </a:lvl2pPr>
            <a:lvl3pPr>
              <a:lnSpc>
                <a:spcPct val="100000"/>
              </a:lnSpc>
              <a:buClr>
                <a:schemeClr val="accent2"/>
              </a:buClr>
              <a:defRPr sz="2000">
                <a:solidFill>
                  <a:srgbClr val="323232"/>
                </a:solidFill>
              </a:defRPr>
            </a:lvl3pPr>
            <a:lvl4pPr>
              <a:lnSpc>
                <a:spcPct val="100000"/>
              </a:lnSpc>
              <a:buClr>
                <a:schemeClr val="accent2"/>
              </a:buClr>
              <a:defRPr sz="1800">
                <a:solidFill>
                  <a:srgbClr val="323232"/>
                </a:solidFill>
              </a:defRPr>
            </a:lvl4pPr>
            <a:lvl5pPr>
              <a:lnSpc>
                <a:spcPct val="100000"/>
              </a:lnSpc>
              <a:buClr>
                <a:schemeClr val="accent2"/>
              </a:buClr>
              <a:defRPr sz="1600">
                <a:solidFill>
                  <a:srgbClr val="323232"/>
                </a:solidFill>
              </a:defRPr>
            </a:lvl5pPr>
          </a:lstStyle>
          <a:p>
            <a:pPr lvl="0"/>
            <a:r>
              <a:rPr lang="en-GB" noProof="0"/>
              <a:t>Bullet level 1</a:t>
            </a:r>
          </a:p>
          <a:p>
            <a:pPr lvl="1"/>
            <a:r>
              <a:rPr lang="en-GB" noProof="0"/>
              <a:t>Bullet level 2</a:t>
            </a:r>
          </a:p>
          <a:p>
            <a:pPr lvl="2"/>
            <a:r>
              <a:rPr lang="en-GB" noProof="0"/>
              <a:t>Bullet level 3	</a:t>
            </a:r>
          </a:p>
          <a:p>
            <a:pPr lvl="3"/>
            <a:r>
              <a:rPr lang="en-GB" noProof="0"/>
              <a:t>Bullet level 4</a:t>
            </a:r>
          </a:p>
          <a:p>
            <a:pPr lvl="4"/>
            <a:r>
              <a:rPr lang="en-GB" noProof="0"/>
              <a:t>Bullet level 5</a:t>
            </a:r>
          </a:p>
        </p:txBody>
      </p:sp>
      <p:sp>
        <p:nvSpPr>
          <p:cNvPr id="14" name="Marcador de número de diapositiva 32"/>
          <p:cNvSpPr>
            <a:spLocks noGrp="1"/>
          </p:cNvSpPr>
          <p:nvPr>
            <p:ph type="sldNum" sz="quarter" idx="4"/>
          </p:nvPr>
        </p:nvSpPr>
        <p:spPr>
          <a:xfrm>
            <a:off x="11776959" y="6519616"/>
            <a:ext cx="248264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6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GB" noProof="0"/>
              <a:t>© Amadeus IT Group and its affiliates and subsidiaries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68224" y="296869"/>
            <a:ext cx="11253216" cy="482549"/>
          </a:xfr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15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292608" y="779416"/>
            <a:ext cx="11228613" cy="3000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9" name="Picture Placeholder 18"/>
          <p:cNvSpPr>
            <a:spLocks noGrp="1"/>
          </p:cNvSpPr>
          <p:nvPr>
            <p:ph type="pic" sz="quarter" idx="19" hasCustomPrompt="1"/>
          </p:nvPr>
        </p:nvSpPr>
        <p:spPr>
          <a:xfrm>
            <a:off x="6434720" y="1753456"/>
            <a:ext cx="4556125" cy="3886200"/>
          </a:xfrm>
          <a:custGeom>
            <a:avLst/>
            <a:gdLst>
              <a:gd name="connsiteX0" fmla="*/ 3764756 w 4556125"/>
              <a:gd name="connsiteY0" fmla="*/ 0 h 3886200"/>
              <a:gd name="connsiteX1" fmla="*/ 3778647 w 4556125"/>
              <a:gd name="connsiteY1" fmla="*/ 0 h 3886200"/>
              <a:gd name="connsiteX2" fmla="*/ 3792538 w 4556125"/>
              <a:gd name="connsiteY2" fmla="*/ 397 h 3886200"/>
              <a:gd name="connsiteX3" fmla="*/ 3806031 w 4556125"/>
              <a:gd name="connsiteY3" fmla="*/ 1191 h 3886200"/>
              <a:gd name="connsiteX4" fmla="*/ 3819922 w 4556125"/>
              <a:gd name="connsiteY4" fmla="*/ 2381 h 3886200"/>
              <a:gd name="connsiteX5" fmla="*/ 3833019 w 4556125"/>
              <a:gd name="connsiteY5" fmla="*/ 3969 h 3886200"/>
              <a:gd name="connsiteX6" fmla="*/ 3846512 w 4556125"/>
              <a:gd name="connsiteY6" fmla="*/ 5953 h 3886200"/>
              <a:gd name="connsiteX7" fmla="*/ 3859610 w 4556125"/>
              <a:gd name="connsiteY7" fmla="*/ 8731 h 3886200"/>
              <a:gd name="connsiteX8" fmla="*/ 3871912 w 4556125"/>
              <a:gd name="connsiteY8" fmla="*/ 11510 h 3886200"/>
              <a:gd name="connsiteX9" fmla="*/ 3885010 w 4556125"/>
              <a:gd name="connsiteY9" fmla="*/ 14685 h 3886200"/>
              <a:gd name="connsiteX10" fmla="*/ 3897710 w 4556125"/>
              <a:gd name="connsiteY10" fmla="*/ 18256 h 3886200"/>
              <a:gd name="connsiteX11" fmla="*/ 3910410 w 4556125"/>
              <a:gd name="connsiteY11" fmla="*/ 22622 h 3886200"/>
              <a:gd name="connsiteX12" fmla="*/ 3923110 w 4556125"/>
              <a:gd name="connsiteY12" fmla="*/ 26591 h 3886200"/>
              <a:gd name="connsiteX13" fmla="*/ 3935016 w 4556125"/>
              <a:gd name="connsiteY13" fmla="*/ 31750 h 3886200"/>
              <a:gd name="connsiteX14" fmla="*/ 3947716 w 4556125"/>
              <a:gd name="connsiteY14" fmla="*/ 36910 h 3886200"/>
              <a:gd name="connsiteX15" fmla="*/ 3959622 w 4556125"/>
              <a:gd name="connsiteY15" fmla="*/ 42863 h 3886200"/>
              <a:gd name="connsiteX16" fmla="*/ 3971131 w 4556125"/>
              <a:gd name="connsiteY16" fmla="*/ 48419 h 3886200"/>
              <a:gd name="connsiteX17" fmla="*/ 3983434 w 4556125"/>
              <a:gd name="connsiteY17" fmla="*/ 54769 h 3886200"/>
              <a:gd name="connsiteX18" fmla="*/ 3994944 w 4556125"/>
              <a:gd name="connsiteY18" fmla="*/ 61516 h 3886200"/>
              <a:gd name="connsiteX19" fmla="*/ 4006453 w 4556125"/>
              <a:gd name="connsiteY19" fmla="*/ 68660 h 3886200"/>
              <a:gd name="connsiteX20" fmla="*/ 4017962 w 4556125"/>
              <a:gd name="connsiteY20" fmla="*/ 76200 h 3886200"/>
              <a:gd name="connsiteX21" fmla="*/ 4029075 w 4556125"/>
              <a:gd name="connsiteY21" fmla="*/ 83741 h 3886200"/>
              <a:gd name="connsiteX22" fmla="*/ 4040188 w 4556125"/>
              <a:gd name="connsiteY22" fmla="*/ 91678 h 3886200"/>
              <a:gd name="connsiteX23" fmla="*/ 4051300 w 4556125"/>
              <a:gd name="connsiteY23" fmla="*/ 100013 h 3886200"/>
              <a:gd name="connsiteX24" fmla="*/ 4062412 w 4556125"/>
              <a:gd name="connsiteY24" fmla="*/ 108744 h 3886200"/>
              <a:gd name="connsiteX25" fmla="*/ 4073128 w 4556125"/>
              <a:gd name="connsiteY25" fmla="*/ 117872 h 3886200"/>
              <a:gd name="connsiteX26" fmla="*/ 4083844 w 4556125"/>
              <a:gd name="connsiteY26" fmla="*/ 127000 h 3886200"/>
              <a:gd name="connsiteX27" fmla="*/ 4094560 w 4556125"/>
              <a:gd name="connsiteY27" fmla="*/ 136525 h 3886200"/>
              <a:gd name="connsiteX28" fmla="*/ 4104481 w 4556125"/>
              <a:gd name="connsiteY28" fmla="*/ 146447 h 3886200"/>
              <a:gd name="connsiteX29" fmla="*/ 4125119 w 4556125"/>
              <a:gd name="connsiteY29" fmla="*/ 167084 h 3886200"/>
              <a:gd name="connsiteX30" fmla="*/ 4145360 w 4556125"/>
              <a:gd name="connsiteY30" fmla="*/ 188913 h 3886200"/>
              <a:gd name="connsiteX31" fmla="*/ 4164410 w 4556125"/>
              <a:gd name="connsiteY31" fmla="*/ 211931 h 3886200"/>
              <a:gd name="connsiteX32" fmla="*/ 4183856 w 4556125"/>
              <a:gd name="connsiteY32" fmla="*/ 235744 h 3886200"/>
              <a:gd name="connsiteX33" fmla="*/ 4202112 w 4556125"/>
              <a:gd name="connsiteY33" fmla="*/ 260350 h 3886200"/>
              <a:gd name="connsiteX34" fmla="*/ 4219972 w 4556125"/>
              <a:gd name="connsiteY34" fmla="*/ 286544 h 3886200"/>
              <a:gd name="connsiteX35" fmla="*/ 4237434 w 4556125"/>
              <a:gd name="connsiteY35" fmla="*/ 313135 h 3886200"/>
              <a:gd name="connsiteX36" fmla="*/ 4254500 w 4556125"/>
              <a:gd name="connsiteY36" fmla="*/ 340519 h 3886200"/>
              <a:gd name="connsiteX37" fmla="*/ 4271169 w 4556125"/>
              <a:gd name="connsiteY37" fmla="*/ 369094 h 3886200"/>
              <a:gd name="connsiteX38" fmla="*/ 4286647 w 4556125"/>
              <a:gd name="connsiteY38" fmla="*/ 398463 h 3886200"/>
              <a:gd name="connsiteX39" fmla="*/ 4302522 w 4556125"/>
              <a:gd name="connsiteY39" fmla="*/ 427831 h 3886200"/>
              <a:gd name="connsiteX40" fmla="*/ 4317603 w 4556125"/>
              <a:gd name="connsiteY40" fmla="*/ 458391 h 3886200"/>
              <a:gd name="connsiteX41" fmla="*/ 4332288 w 4556125"/>
              <a:gd name="connsiteY41" fmla="*/ 489347 h 3886200"/>
              <a:gd name="connsiteX42" fmla="*/ 4346178 w 4556125"/>
              <a:gd name="connsiteY42" fmla="*/ 521097 h 3886200"/>
              <a:gd name="connsiteX43" fmla="*/ 4359672 w 4556125"/>
              <a:gd name="connsiteY43" fmla="*/ 553244 h 3886200"/>
              <a:gd name="connsiteX44" fmla="*/ 4372769 w 4556125"/>
              <a:gd name="connsiteY44" fmla="*/ 586185 h 3886200"/>
              <a:gd name="connsiteX45" fmla="*/ 4385469 w 4556125"/>
              <a:gd name="connsiteY45" fmla="*/ 619522 h 3886200"/>
              <a:gd name="connsiteX46" fmla="*/ 4398169 w 4556125"/>
              <a:gd name="connsiteY46" fmla="*/ 652463 h 3886200"/>
              <a:gd name="connsiteX47" fmla="*/ 4409678 w 4556125"/>
              <a:gd name="connsiteY47" fmla="*/ 686991 h 3886200"/>
              <a:gd name="connsiteX48" fmla="*/ 4420790 w 4556125"/>
              <a:gd name="connsiteY48" fmla="*/ 721122 h 3886200"/>
              <a:gd name="connsiteX49" fmla="*/ 4431903 w 4556125"/>
              <a:gd name="connsiteY49" fmla="*/ 755253 h 3886200"/>
              <a:gd name="connsiteX50" fmla="*/ 4441825 w 4556125"/>
              <a:gd name="connsiteY50" fmla="*/ 790178 h 3886200"/>
              <a:gd name="connsiteX51" fmla="*/ 4451747 w 4556125"/>
              <a:gd name="connsiteY51" fmla="*/ 824706 h 3886200"/>
              <a:gd name="connsiteX52" fmla="*/ 4461669 w 4556125"/>
              <a:gd name="connsiteY52" fmla="*/ 859631 h 3886200"/>
              <a:gd name="connsiteX53" fmla="*/ 4470003 w 4556125"/>
              <a:gd name="connsiteY53" fmla="*/ 894953 h 3886200"/>
              <a:gd name="connsiteX54" fmla="*/ 4478734 w 4556125"/>
              <a:gd name="connsiteY54" fmla="*/ 929878 h 3886200"/>
              <a:gd name="connsiteX55" fmla="*/ 4486672 w 4556125"/>
              <a:gd name="connsiteY55" fmla="*/ 964803 h 3886200"/>
              <a:gd name="connsiteX56" fmla="*/ 4494212 w 4556125"/>
              <a:gd name="connsiteY56" fmla="*/ 1000125 h 3886200"/>
              <a:gd name="connsiteX57" fmla="*/ 4501753 w 4556125"/>
              <a:gd name="connsiteY57" fmla="*/ 1034653 h 3886200"/>
              <a:gd name="connsiteX58" fmla="*/ 4508500 w 4556125"/>
              <a:gd name="connsiteY58" fmla="*/ 1069578 h 3886200"/>
              <a:gd name="connsiteX59" fmla="*/ 4514453 w 4556125"/>
              <a:gd name="connsiteY59" fmla="*/ 1104106 h 3886200"/>
              <a:gd name="connsiteX60" fmla="*/ 4520406 w 4556125"/>
              <a:gd name="connsiteY60" fmla="*/ 1138635 h 3886200"/>
              <a:gd name="connsiteX61" fmla="*/ 4525566 w 4556125"/>
              <a:gd name="connsiteY61" fmla="*/ 1172369 h 3886200"/>
              <a:gd name="connsiteX62" fmla="*/ 4530328 w 4556125"/>
              <a:gd name="connsiteY62" fmla="*/ 1206103 h 3886200"/>
              <a:gd name="connsiteX63" fmla="*/ 4535090 w 4556125"/>
              <a:gd name="connsiteY63" fmla="*/ 1239044 h 3886200"/>
              <a:gd name="connsiteX64" fmla="*/ 4539060 w 4556125"/>
              <a:gd name="connsiteY64" fmla="*/ 1271985 h 3886200"/>
              <a:gd name="connsiteX65" fmla="*/ 4542631 w 4556125"/>
              <a:gd name="connsiteY65" fmla="*/ 1304528 h 3886200"/>
              <a:gd name="connsiteX66" fmla="*/ 4546203 w 4556125"/>
              <a:gd name="connsiteY66" fmla="*/ 1336278 h 3886200"/>
              <a:gd name="connsiteX67" fmla="*/ 4548584 w 4556125"/>
              <a:gd name="connsiteY67" fmla="*/ 1367631 h 3886200"/>
              <a:gd name="connsiteX68" fmla="*/ 4550966 w 4556125"/>
              <a:gd name="connsiteY68" fmla="*/ 1398191 h 3886200"/>
              <a:gd name="connsiteX69" fmla="*/ 4552950 w 4556125"/>
              <a:gd name="connsiteY69" fmla="*/ 1428353 h 3886200"/>
              <a:gd name="connsiteX70" fmla="*/ 4554538 w 4556125"/>
              <a:gd name="connsiteY70" fmla="*/ 1458119 h 3886200"/>
              <a:gd name="connsiteX71" fmla="*/ 4555728 w 4556125"/>
              <a:gd name="connsiteY71" fmla="*/ 1486297 h 3886200"/>
              <a:gd name="connsiteX72" fmla="*/ 4556125 w 4556125"/>
              <a:gd name="connsiteY72" fmla="*/ 1514475 h 3886200"/>
              <a:gd name="connsiteX73" fmla="*/ 4556125 w 4556125"/>
              <a:gd name="connsiteY73" fmla="*/ 1541463 h 3886200"/>
              <a:gd name="connsiteX74" fmla="*/ 4556125 w 4556125"/>
              <a:gd name="connsiteY74" fmla="*/ 1572022 h 3886200"/>
              <a:gd name="connsiteX75" fmla="*/ 4555728 w 4556125"/>
              <a:gd name="connsiteY75" fmla="*/ 1602185 h 3886200"/>
              <a:gd name="connsiteX76" fmla="*/ 4554538 w 4556125"/>
              <a:gd name="connsiteY76" fmla="*/ 1631950 h 3886200"/>
              <a:gd name="connsiteX77" fmla="*/ 4552950 w 4556125"/>
              <a:gd name="connsiteY77" fmla="*/ 1662113 h 3886200"/>
              <a:gd name="connsiteX78" fmla="*/ 4551760 w 4556125"/>
              <a:gd name="connsiteY78" fmla="*/ 1692275 h 3886200"/>
              <a:gd name="connsiteX79" fmla="*/ 4549775 w 4556125"/>
              <a:gd name="connsiteY79" fmla="*/ 1722041 h 3886200"/>
              <a:gd name="connsiteX80" fmla="*/ 4546997 w 4556125"/>
              <a:gd name="connsiteY80" fmla="*/ 1751806 h 3886200"/>
              <a:gd name="connsiteX81" fmla="*/ 4544219 w 4556125"/>
              <a:gd name="connsiteY81" fmla="*/ 1781572 h 3886200"/>
              <a:gd name="connsiteX82" fmla="*/ 4541044 w 4556125"/>
              <a:gd name="connsiteY82" fmla="*/ 1810544 h 3886200"/>
              <a:gd name="connsiteX83" fmla="*/ 4537472 w 4556125"/>
              <a:gd name="connsiteY83" fmla="*/ 1840310 h 3886200"/>
              <a:gd name="connsiteX84" fmla="*/ 4533503 w 4556125"/>
              <a:gd name="connsiteY84" fmla="*/ 1869678 h 3886200"/>
              <a:gd name="connsiteX85" fmla="*/ 4529534 w 4556125"/>
              <a:gd name="connsiteY85" fmla="*/ 1898650 h 3886200"/>
              <a:gd name="connsiteX86" fmla="*/ 4524375 w 4556125"/>
              <a:gd name="connsiteY86" fmla="*/ 1927622 h 3886200"/>
              <a:gd name="connsiteX87" fmla="*/ 4520010 w 4556125"/>
              <a:gd name="connsiteY87" fmla="*/ 1956594 h 3886200"/>
              <a:gd name="connsiteX88" fmla="*/ 4514453 w 4556125"/>
              <a:gd name="connsiteY88" fmla="*/ 1985566 h 3886200"/>
              <a:gd name="connsiteX89" fmla="*/ 4508897 w 4556125"/>
              <a:gd name="connsiteY89" fmla="*/ 2014141 h 3886200"/>
              <a:gd name="connsiteX90" fmla="*/ 4502944 w 4556125"/>
              <a:gd name="connsiteY90" fmla="*/ 2042716 h 3886200"/>
              <a:gd name="connsiteX91" fmla="*/ 4496197 w 4556125"/>
              <a:gd name="connsiteY91" fmla="*/ 2070894 h 3886200"/>
              <a:gd name="connsiteX92" fmla="*/ 4489847 w 4556125"/>
              <a:gd name="connsiteY92" fmla="*/ 2099072 h 3886200"/>
              <a:gd name="connsiteX93" fmla="*/ 4482703 w 4556125"/>
              <a:gd name="connsiteY93" fmla="*/ 2127250 h 3886200"/>
              <a:gd name="connsiteX94" fmla="*/ 4475162 w 4556125"/>
              <a:gd name="connsiteY94" fmla="*/ 2155428 h 3886200"/>
              <a:gd name="connsiteX95" fmla="*/ 4467622 w 4556125"/>
              <a:gd name="connsiteY95" fmla="*/ 2183210 h 3886200"/>
              <a:gd name="connsiteX96" fmla="*/ 4459684 w 4556125"/>
              <a:gd name="connsiteY96" fmla="*/ 2210991 h 3886200"/>
              <a:gd name="connsiteX97" fmla="*/ 4450953 w 4556125"/>
              <a:gd name="connsiteY97" fmla="*/ 2238772 h 3886200"/>
              <a:gd name="connsiteX98" fmla="*/ 4442222 w 4556125"/>
              <a:gd name="connsiteY98" fmla="*/ 2266553 h 3886200"/>
              <a:gd name="connsiteX99" fmla="*/ 4433490 w 4556125"/>
              <a:gd name="connsiteY99" fmla="*/ 2293541 h 3886200"/>
              <a:gd name="connsiteX100" fmla="*/ 4423569 w 4556125"/>
              <a:gd name="connsiteY100" fmla="*/ 2320925 h 3886200"/>
              <a:gd name="connsiteX101" fmla="*/ 4414044 w 4556125"/>
              <a:gd name="connsiteY101" fmla="*/ 2347913 h 3886200"/>
              <a:gd name="connsiteX102" fmla="*/ 4404122 w 4556125"/>
              <a:gd name="connsiteY102" fmla="*/ 2374503 h 3886200"/>
              <a:gd name="connsiteX103" fmla="*/ 4393406 w 4556125"/>
              <a:gd name="connsiteY103" fmla="*/ 2401491 h 3886200"/>
              <a:gd name="connsiteX104" fmla="*/ 4383088 w 4556125"/>
              <a:gd name="connsiteY104" fmla="*/ 2428081 h 3886200"/>
              <a:gd name="connsiteX105" fmla="*/ 4371975 w 4556125"/>
              <a:gd name="connsiteY105" fmla="*/ 2454275 h 3886200"/>
              <a:gd name="connsiteX106" fmla="*/ 4360862 w 4556125"/>
              <a:gd name="connsiteY106" fmla="*/ 2480469 h 3886200"/>
              <a:gd name="connsiteX107" fmla="*/ 4349353 w 4556125"/>
              <a:gd name="connsiteY107" fmla="*/ 2506663 h 3886200"/>
              <a:gd name="connsiteX108" fmla="*/ 4337050 w 4556125"/>
              <a:gd name="connsiteY108" fmla="*/ 2532063 h 3886200"/>
              <a:gd name="connsiteX109" fmla="*/ 4325144 w 4556125"/>
              <a:gd name="connsiteY109" fmla="*/ 2557860 h 3886200"/>
              <a:gd name="connsiteX110" fmla="*/ 4312444 w 4556125"/>
              <a:gd name="connsiteY110" fmla="*/ 2583656 h 3886200"/>
              <a:gd name="connsiteX111" fmla="*/ 4299744 w 4556125"/>
              <a:gd name="connsiteY111" fmla="*/ 2608660 h 3886200"/>
              <a:gd name="connsiteX112" fmla="*/ 4286647 w 4556125"/>
              <a:gd name="connsiteY112" fmla="*/ 2634060 h 3886200"/>
              <a:gd name="connsiteX113" fmla="*/ 4273153 w 4556125"/>
              <a:gd name="connsiteY113" fmla="*/ 2659063 h 3886200"/>
              <a:gd name="connsiteX114" fmla="*/ 4259660 w 4556125"/>
              <a:gd name="connsiteY114" fmla="*/ 2683669 h 3886200"/>
              <a:gd name="connsiteX115" fmla="*/ 4245769 w 4556125"/>
              <a:gd name="connsiteY115" fmla="*/ 2708275 h 3886200"/>
              <a:gd name="connsiteX116" fmla="*/ 4231481 w 4556125"/>
              <a:gd name="connsiteY116" fmla="*/ 2733278 h 3886200"/>
              <a:gd name="connsiteX117" fmla="*/ 4216797 w 4556125"/>
              <a:gd name="connsiteY117" fmla="*/ 2757488 h 3886200"/>
              <a:gd name="connsiteX118" fmla="*/ 4202112 w 4556125"/>
              <a:gd name="connsiteY118" fmla="*/ 2781300 h 3886200"/>
              <a:gd name="connsiteX119" fmla="*/ 4187031 w 4556125"/>
              <a:gd name="connsiteY119" fmla="*/ 2805113 h 3886200"/>
              <a:gd name="connsiteX120" fmla="*/ 4171553 w 4556125"/>
              <a:gd name="connsiteY120" fmla="*/ 2828925 h 3886200"/>
              <a:gd name="connsiteX121" fmla="*/ 4156075 w 4556125"/>
              <a:gd name="connsiteY121" fmla="*/ 2852341 h 3886200"/>
              <a:gd name="connsiteX122" fmla="*/ 4139803 w 4556125"/>
              <a:gd name="connsiteY122" fmla="*/ 2875756 h 3886200"/>
              <a:gd name="connsiteX123" fmla="*/ 4123928 w 4556125"/>
              <a:gd name="connsiteY123" fmla="*/ 2898775 h 3886200"/>
              <a:gd name="connsiteX124" fmla="*/ 4107260 w 4556125"/>
              <a:gd name="connsiteY124" fmla="*/ 2921794 h 3886200"/>
              <a:gd name="connsiteX125" fmla="*/ 4090590 w 4556125"/>
              <a:gd name="connsiteY125" fmla="*/ 2944416 h 3886200"/>
              <a:gd name="connsiteX126" fmla="*/ 4073525 w 4556125"/>
              <a:gd name="connsiteY126" fmla="*/ 2966641 h 3886200"/>
              <a:gd name="connsiteX127" fmla="*/ 4056460 w 4556125"/>
              <a:gd name="connsiteY127" fmla="*/ 2988866 h 3886200"/>
              <a:gd name="connsiteX128" fmla="*/ 4038600 w 4556125"/>
              <a:gd name="connsiteY128" fmla="*/ 3011091 h 3886200"/>
              <a:gd name="connsiteX129" fmla="*/ 4021138 w 4556125"/>
              <a:gd name="connsiteY129" fmla="*/ 3033316 h 3886200"/>
              <a:gd name="connsiteX130" fmla="*/ 4002881 w 4556125"/>
              <a:gd name="connsiteY130" fmla="*/ 3054350 h 3886200"/>
              <a:gd name="connsiteX131" fmla="*/ 3985022 w 4556125"/>
              <a:gd name="connsiteY131" fmla="*/ 3076178 h 3886200"/>
              <a:gd name="connsiteX132" fmla="*/ 3966369 w 4556125"/>
              <a:gd name="connsiteY132" fmla="*/ 3097213 h 3886200"/>
              <a:gd name="connsiteX133" fmla="*/ 3947716 w 4556125"/>
              <a:gd name="connsiteY133" fmla="*/ 3117850 h 3886200"/>
              <a:gd name="connsiteX134" fmla="*/ 3928666 w 4556125"/>
              <a:gd name="connsiteY134" fmla="*/ 3138885 h 3886200"/>
              <a:gd name="connsiteX135" fmla="*/ 3908822 w 4556125"/>
              <a:gd name="connsiteY135" fmla="*/ 3159125 h 3886200"/>
              <a:gd name="connsiteX136" fmla="*/ 3889772 w 4556125"/>
              <a:gd name="connsiteY136" fmla="*/ 3179366 h 3886200"/>
              <a:gd name="connsiteX137" fmla="*/ 3869531 w 4556125"/>
              <a:gd name="connsiteY137" fmla="*/ 3199210 h 3886200"/>
              <a:gd name="connsiteX138" fmla="*/ 3850084 w 4556125"/>
              <a:gd name="connsiteY138" fmla="*/ 3219053 h 3886200"/>
              <a:gd name="connsiteX139" fmla="*/ 3829447 w 4556125"/>
              <a:gd name="connsiteY139" fmla="*/ 3238500 h 3886200"/>
              <a:gd name="connsiteX140" fmla="*/ 3809206 w 4556125"/>
              <a:gd name="connsiteY140" fmla="*/ 3258344 h 3886200"/>
              <a:gd name="connsiteX141" fmla="*/ 3788569 w 4556125"/>
              <a:gd name="connsiteY141" fmla="*/ 3276997 h 3886200"/>
              <a:gd name="connsiteX142" fmla="*/ 3767534 w 4556125"/>
              <a:gd name="connsiteY142" fmla="*/ 3296047 h 3886200"/>
              <a:gd name="connsiteX143" fmla="*/ 3746103 w 4556125"/>
              <a:gd name="connsiteY143" fmla="*/ 3314700 h 3886200"/>
              <a:gd name="connsiteX144" fmla="*/ 3725069 w 4556125"/>
              <a:gd name="connsiteY144" fmla="*/ 3332956 h 3886200"/>
              <a:gd name="connsiteX145" fmla="*/ 3703638 w 4556125"/>
              <a:gd name="connsiteY145" fmla="*/ 3350816 h 3886200"/>
              <a:gd name="connsiteX146" fmla="*/ 3681412 w 4556125"/>
              <a:gd name="connsiteY146" fmla="*/ 3368675 h 3886200"/>
              <a:gd name="connsiteX147" fmla="*/ 3659584 w 4556125"/>
              <a:gd name="connsiteY147" fmla="*/ 3386138 h 3886200"/>
              <a:gd name="connsiteX148" fmla="*/ 3636962 w 4556125"/>
              <a:gd name="connsiteY148" fmla="*/ 3403203 h 3886200"/>
              <a:gd name="connsiteX149" fmla="*/ 3614738 w 4556125"/>
              <a:gd name="connsiteY149" fmla="*/ 3420269 h 3886200"/>
              <a:gd name="connsiteX150" fmla="*/ 3592116 w 4556125"/>
              <a:gd name="connsiteY150" fmla="*/ 3436938 h 3886200"/>
              <a:gd name="connsiteX151" fmla="*/ 3569097 w 4556125"/>
              <a:gd name="connsiteY151" fmla="*/ 3453606 h 3886200"/>
              <a:gd name="connsiteX152" fmla="*/ 3546078 w 4556125"/>
              <a:gd name="connsiteY152" fmla="*/ 3469878 h 3886200"/>
              <a:gd name="connsiteX153" fmla="*/ 3522662 w 4556125"/>
              <a:gd name="connsiteY153" fmla="*/ 3485753 h 3886200"/>
              <a:gd name="connsiteX154" fmla="*/ 3499644 w 4556125"/>
              <a:gd name="connsiteY154" fmla="*/ 3501628 h 3886200"/>
              <a:gd name="connsiteX155" fmla="*/ 3475831 w 4556125"/>
              <a:gd name="connsiteY155" fmla="*/ 3517106 h 3886200"/>
              <a:gd name="connsiteX156" fmla="*/ 3452019 w 4556125"/>
              <a:gd name="connsiteY156" fmla="*/ 3532188 h 3886200"/>
              <a:gd name="connsiteX157" fmla="*/ 3427810 w 4556125"/>
              <a:gd name="connsiteY157" fmla="*/ 3546872 h 3886200"/>
              <a:gd name="connsiteX158" fmla="*/ 3403600 w 4556125"/>
              <a:gd name="connsiteY158" fmla="*/ 3561556 h 3886200"/>
              <a:gd name="connsiteX159" fmla="*/ 3379390 w 4556125"/>
              <a:gd name="connsiteY159" fmla="*/ 3575447 h 3886200"/>
              <a:gd name="connsiteX160" fmla="*/ 3354784 w 4556125"/>
              <a:gd name="connsiteY160" fmla="*/ 3589735 h 3886200"/>
              <a:gd name="connsiteX161" fmla="*/ 3329384 w 4556125"/>
              <a:gd name="connsiteY161" fmla="*/ 3603228 h 3886200"/>
              <a:gd name="connsiteX162" fmla="*/ 3304778 w 4556125"/>
              <a:gd name="connsiteY162" fmla="*/ 3616722 h 3886200"/>
              <a:gd name="connsiteX163" fmla="*/ 3279775 w 4556125"/>
              <a:gd name="connsiteY163" fmla="*/ 3629819 h 3886200"/>
              <a:gd name="connsiteX164" fmla="*/ 3253978 w 4556125"/>
              <a:gd name="connsiteY164" fmla="*/ 3642519 h 3886200"/>
              <a:gd name="connsiteX165" fmla="*/ 3228975 w 4556125"/>
              <a:gd name="connsiteY165" fmla="*/ 3655219 h 3886200"/>
              <a:gd name="connsiteX166" fmla="*/ 3202781 w 4556125"/>
              <a:gd name="connsiteY166" fmla="*/ 3667125 h 3886200"/>
              <a:gd name="connsiteX167" fmla="*/ 3176984 w 4556125"/>
              <a:gd name="connsiteY167" fmla="*/ 3679428 h 3886200"/>
              <a:gd name="connsiteX168" fmla="*/ 3150790 w 4556125"/>
              <a:gd name="connsiteY168" fmla="*/ 3690938 h 3886200"/>
              <a:gd name="connsiteX169" fmla="*/ 3124597 w 4556125"/>
              <a:gd name="connsiteY169" fmla="*/ 3702050 h 3886200"/>
              <a:gd name="connsiteX170" fmla="*/ 3098403 w 4556125"/>
              <a:gd name="connsiteY170" fmla="*/ 3713163 h 3886200"/>
              <a:gd name="connsiteX171" fmla="*/ 3071812 w 4556125"/>
              <a:gd name="connsiteY171" fmla="*/ 3723481 h 3886200"/>
              <a:gd name="connsiteX172" fmla="*/ 3045222 w 4556125"/>
              <a:gd name="connsiteY172" fmla="*/ 3734197 h 3886200"/>
              <a:gd name="connsiteX173" fmla="*/ 3018631 w 4556125"/>
              <a:gd name="connsiteY173" fmla="*/ 3744119 h 3886200"/>
              <a:gd name="connsiteX174" fmla="*/ 2991247 w 4556125"/>
              <a:gd name="connsiteY174" fmla="*/ 3753644 h 3886200"/>
              <a:gd name="connsiteX175" fmla="*/ 2964260 w 4556125"/>
              <a:gd name="connsiteY175" fmla="*/ 3763169 h 3886200"/>
              <a:gd name="connsiteX176" fmla="*/ 2936875 w 4556125"/>
              <a:gd name="connsiteY176" fmla="*/ 3771900 h 3886200"/>
              <a:gd name="connsiteX177" fmla="*/ 2909094 w 4556125"/>
              <a:gd name="connsiteY177" fmla="*/ 3781028 h 3886200"/>
              <a:gd name="connsiteX178" fmla="*/ 2882106 w 4556125"/>
              <a:gd name="connsiteY178" fmla="*/ 3789363 h 3886200"/>
              <a:gd name="connsiteX179" fmla="*/ 2853928 w 4556125"/>
              <a:gd name="connsiteY179" fmla="*/ 3797697 h 3886200"/>
              <a:gd name="connsiteX180" fmla="*/ 2826147 w 4556125"/>
              <a:gd name="connsiteY180" fmla="*/ 3805238 h 3886200"/>
              <a:gd name="connsiteX181" fmla="*/ 2797969 w 4556125"/>
              <a:gd name="connsiteY181" fmla="*/ 3812778 h 3886200"/>
              <a:gd name="connsiteX182" fmla="*/ 2770188 w 4556125"/>
              <a:gd name="connsiteY182" fmla="*/ 3819922 h 3886200"/>
              <a:gd name="connsiteX183" fmla="*/ 2741612 w 4556125"/>
              <a:gd name="connsiteY183" fmla="*/ 3826272 h 3886200"/>
              <a:gd name="connsiteX184" fmla="*/ 2713434 w 4556125"/>
              <a:gd name="connsiteY184" fmla="*/ 3833019 h 3886200"/>
              <a:gd name="connsiteX185" fmla="*/ 2684860 w 4556125"/>
              <a:gd name="connsiteY185" fmla="*/ 3838972 h 3886200"/>
              <a:gd name="connsiteX186" fmla="*/ 2655888 w 4556125"/>
              <a:gd name="connsiteY186" fmla="*/ 3844528 h 3886200"/>
              <a:gd name="connsiteX187" fmla="*/ 2627312 w 4556125"/>
              <a:gd name="connsiteY187" fmla="*/ 3849291 h 3886200"/>
              <a:gd name="connsiteX188" fmla="*/ 2598738 w 4556125"/>
              <a:gd name="connsiteY188" fmla="*/ 3854450 h 3886200"/>
              <a:gd name="connsiteX189" fmla="*/ 2569369 w 4556125"/>
              <a:gd name="connsiteY189" fmla="*/ 3859610 h 3886200"/>
              <a:gd name="connsiteX190" fmla="*/ 2540397 w 4556125"/>
              <a:gd name="connsiteY190" fmla="*/ 3863578 h 3886200"/>
              <a:gd name="connsiteX191" fmla="*/ 2511028 w 4556125"/>
              <a:gd name="connsiteY191" fmla="*/ 3867547 h 3886200"/>
              <a:gd name="connsiteX192" fmla="*/ 2481262 w 4556125"/>
              <a:gd name="connsiteY192" fmla="*/ 3871119 h 3886200"/>
              <a:gd name="connsiteX193" fmla="*/ 2452290 w 4556125"/>
              <a:gd name="connsiteY193" fmla="*/ 3874294 h 3886200"/>
              <a:gd name="connsiteX194" fmla="*/ 2422525 w 4556125"/>
              <a:gd name="connsiteY194" fmla="*/ 3877072 h 3886200"/>
              <a:gd name="connsiteX195" fmla="*/ 2392760 w 4556125"/>
              <a:gd name="connsiteY195" fmla="*/ 3879850 h 3886200"/>
              <a:gd name="connsiteX196" fmla="*/ 2362994 w 4556125"/>
              <a:gd name="connsiteY196" fmla="*/ 3881835 h 3886200"/>
              <a:gd name="connsiteX197" fmla="*/ 2332831 w 4556125"/>
              <a:gd name="connsiteY197" fmla="*/ 3883025 h 3886200"/>
              <a:gd name="connsiteX198" fmla="*/ 2303066 w 4556125"/>
              <a:gd name="connsiteY198" fmla="*/ 3884613 h 3886200"/>
              <a:gd name="connsiteX199" fmla="*/ 2272903 w 4556125"/>
              <a:gd name="connsiteY199" fmla="*/ 3885803 h 3886200"/>
              <a:gd name="connsiteX200" fmla="*/ 2242740 w 4556125"/>
              <a:gd name="connsiteY200" fmla="*/ 3886200 h 3886200"/>
              <a:gd name="connsiteX201" fmla="*/ 2212578 w 4556125"/>
              <a:gd name="connsiteY201" fmla="*/ 3886200 h 3886200"/>
              <a:gd name="connsiteX202" fmla="*/ 2169716 w 4556125"/>
              <a:gd name="connsiteY202" fmla="*/ 3885803 h 3886200"/>
              <a:gd name="connsiteX203" fmla="*/ 2127647 w 4556125"/>
              <a:gd name="connsiteY203" fmla="*/ 3884613 h 3886200"/>
              <a:gd name="connsiteX204" fmla="*/ 2085975 w 4556125"/>
              <a:gd name="connsiteY204" fmla="*/ 3883025 h 3886200"/>
              <a:gd name="connsiteX205" fmla="*/ 2043906 w 4556125"/>
              <a:gd name="connsiteY205" fmla="*/ 3880247 h 3886200"/>
              <a:gd name="connsiteX206" fmla="*/ 2002234 w 4556125"/>
              <a:gd name="connsiteY206" fmla="*/ 3877072 h 3886200"/>
              <a:gd name="connsiteX207" fmla="*/ 1960960 w 4556125"/>
              <a:gd name="connsiteY207" fmla="*/ 3873103 h 3886200"/>
              <a:gd name="connsiteX208" fmla="*/ 1919685 w 4556125"/>
              <a:gd name="connsiteY208" fmla="*/ 3867944 h 3886200"/>
              <a:gd name="connsiteX209" fmla="*/ 1878410 w 4556125"/>
              <a:gd name="connsiteY209" fmla="*/ 3862388 h 3886200"/>
              <a:gd name="connsiteX210" fmla="*/ 1837531 w 4556125"/>
              <a:gd name="connsiteY210" fmla="*/ 3856435 h 3886200"/>
              <a:gd name="connsiteX211" fmla="*/ 1797050 w 4556125"/>
              <a:gd name="connsiteY211" fmla="*/ 3849291 h 3886200"/>
              <a:gd name="connsiteX212" fmla="*/ 1756569 w 4556125"/>
              <a:gd name="connsiteY212" fmla="*/ 3841750 h 3886200"/>
              <a:gd name="connsiteX213" fmla="*/ 1716881 w 4556125"/>
              <a:gd name="connsiteY213" fmla="*/ 3833813 h 3886200"/>
              <a:gd name="connsiteX214" fmla="*/ 1677194 w 4556125"/>
              <a:gd name="connsiteY214" fmla="*/ 3824685 h 3886200"/>
              <a:gd name="connsiteX215" fmla="*/ 1637506 w 4556125"/>
              <a:gd name="connsiteY215" fmla="*/ 3815160 h 3886200"/>
              <a:gd name="connsiteX216" fmla="*/ 1598216 w 4556125"/>
              <a:gd name="connsiteY216" fmla="*/ 3804444 h 3886200"/>
              <a:gd name="connsiteX217" fmla="*/ 1558925 w 4556125"/>
              <a:gd name="connsiteY217" fmla="*/ 3794125 h 3886200"/>
              <a:gd name="connsiteX218" fmla="*/ 1520031 w 4556125"/>
              <a:gd name="connsiteY218" fmla="*/ 3782616 h 3886200"/>
              <a:gd name="connsiteX219" fmla="*/ 1481931 w 4556125"/>
              <a:gd name="connsiteY219" fmla="*/ 3769916 h 3886200"/>
              <a:gd name="connsiteX220" fmla="*/ 1443435 w 4556125"/>
              <a:gd name="connsiteY220" fmla="*/ 3757216 h 3886200"/>
              <a:gd name="connsiteX221" fmla="*/ 1405731 w 4556125"/>
              <a:gd name="connsiteY221" fmla="*/ 3743722 h 3886200"/>
              <a:gd name="connsiteX222" fmla="*/ 1368028 w 4556125"/>
              <a:gd name="connsiteY222" fmla="*/ 3729435 h 3886200"/>
              <a:gd name="connsiteX223" fmla="*/ 1330722 w 4556125"/>
              <a:gd name="connsiteY223" fmla="*/ 3714353 h 3886200"/>
              <a:gd name="connsiteX224" fmla="*/ 1294210 w 4556125"/>
              <a:gd name="connsiteY224" fmla="*/ 3699272 h 3886200"/>
              <a:gd name="connsiteX225" fmla="*/ 1257300 w 4556125"/>
              <a:gd name="connsiteY225" fmla="*/ 3683397 h 3886200"/>
              <a:gd name="connsiteX226" fmla="*/ 1221185 w 4556125"/>
              <a:gd name="connsiteY226" fmla="*/ 3666728 h 3886200"/>
              <a:gd name="connsiteX227" fmla="*/ 1184672 w 4556125"/>
              <a:gd name="connsiteY227" fmla="*/ 3649663 h 3886200"/>
              <a:gd name="connsiteX228" fmla="*/ 1148953 w 4556125"/>
              <a:gd name="connsiteY228" fmla="*/ 3631803 h 3886200"/>
              <a:gd name="connsiteX229" fmla="*/ 1114028 w 4556125"/>
              <a:gd name="connsiteY229" fmla="*/ 3613150 h 3886200"/>
              <a:gd name="connsiteX230" fmla="*/ 1079103 w 4556125"/>
              <a:gd name="connsiteY230" fmla="*/ 3594100 h 3886200"/>
              <a:gd name="connsiteX231" fmla="*/ 1044575 w 4556125"/>
              <a:gd name="connsiteY231" fmla="*/ 3575050 h 3886200"/>
              <a:gd name="connsiteX232" fmla="*/ 1010047 w 4556125"/>
              <a:gd name="connsiteY232" fmla="*/ 3554810 h 3886200"/>
              <a:gd name="connsiteX233" fmla="*/ 976313 w 4556125"/>
              <a:gd name="connsiteY233" fmla="*/ 3534172 h 3886200"/>
              <a:gd name="connsiteX234" fmla="*/ 943372 w 4556125"/>
              <a:gd name="connsiteY234" fmla="*/ 3513138 h 3886200"/>
              <a:gd name="connsiteX235" fmla="*/ 910035 w 4556125"/>
              <a:gd name="connsiteY235" fmla="*/ 3490913 h 3886200"/>
              <a:gd name="connsiteX236" fmla="*/ 877491 w 4556125"/>
              <a:gd name="connsiteY236" fmla="*/ 3468688 h 3886200"/>
              <a:gd name="connsiteX237" fmla="*/ 844947 w 4556125"/>
              <a:gd name="connsiteY237" fmla="*/ 3446066 h 3886200"/>
              <a:gd name="connsiteX238" fmla="*/ 813197 w 4556125"/>
              <a:gd name="connsiteY238" fmla="*/ 3422650 h 3886200"/>
              <a:gd name="connsiteX239" fmla="*/ 781844 w 4556125"/>
              <a:gd name="connsiteY239" fmla="*/ 3398838 h 3886200"/>
              <a:gd name="connsiteX240" fmla="*/ 750888 w 4556125"/>
              <a:gd name="connsiteY240" fmla="*/ 3374231 h 3886200"/>
              <a:gd name="connsiteX241" fmla="*/ 720328 w 4556125"/>
              <a:gd name="connsiteY241" fmla="*/ 3349625 h 3886200"/>
              <a:gd name="connsiteX242" fmla="*/ 690166 w 4556125"/>
              <a:gd name="connsiteY242" fmla="*/ 3324225 h 3886200"/>
              <a:gd name="connsiteX243" fmla="*/ 660400 w 4556125"/>
              <a:gd name="connsiteY243" fmla="*/ 3298031 h 3886200"/>
              <a:gd name="connsiteX244" fmla="*/ 630635 w 4556125"/>
              <a:gd name="connsiteY244" fmla="*/ 3271838 h 3886200"/>
              <a:gd name="connsiteX245" fmla="*/ 602060 w 4556125"/>
              <a:gd name="connsiteY245" fmla="*/ 3244850 h 3886200"/>
              <a:gd name="connsiteX246" fmla="*/ 573881 w 4556125"/>
              <a:gd name="connsiteY246" fmla="*/ 3217466 h 3886200"/>
              <a:gd name="connsiteX247" fmla="*/ 545703 w 4556125"/>
              <a:gd name="connsiteY247" fmla="*/ 3189685 h 3886200"/>
              <a:gd name="connsiteX248" fmla="*/ 518319 w 4556125"/>
              <a:gd name="connsiteY248" fmla="*/ 3161506 h 3886200"/>
              <a:gd name="connsiteX249" fmla="*/ 491331 w 4556125"/>
              <a:gd name="connsiteY249" fmla="*/ 3132931 h 3886200"/>
              <a:gd name="connsiteX250" fmla="*/ 464741 w 4556125"/>
              <a:gd name="connsiteY250" fmla="*/ 3103563 h 3886200"/>
              <a:gd name="connsiteX251" fmla="*/ 438944 w 4556125"/>
              <a:gd name="connsiteY251" fmla="*/ 3074194 h 3886200"/>
              <a:gd name="connsiteX252" fmla="*/ 413147 w 4556125"/>
              <a:gd name="connsiteY252" fmla="*/ 3043635 h 3886200"/>
              <a:gd name="connsiteX253" fmla="*/ 388144 w 4556125"/>
              <a:gd name="connsiteY253" fmla="*/ 3013472 h 3886200"/>
              <a:gd name="connsiteX254" fmla="*/ 363538 w 4556125"/>
              <a:gd name="connsiteY254" fmla="*/ 2982516 h 3886200"/>
              <a:gd name="connsiteX255" fmla="*/ 339725 w 4556125"/>
              <a:gd name="connsiteY255" fmla="*/ 2951163 h 3886200"/>
              <a:gd name="connsiteX256" fmla="*/ 315913 w 4556125"/>
              <a:gd name="connsiteY256" fmla="*/ 2919413 h 3886200"/>
              <a:gd name="connsiteX257" fmla="*/ 292894 w 4556125"/>
              <a:gd name="connsiteY257" fmla="*/ 2887266 h 3886200"/>
              <a:gd name="connsiteX258" fmla="*/ 270669 w 4556125"/>
              <a:gd name="connsiteY258" fmla="*/ 2854325 h 3886200"/>
              <a:gd name="connsiteX259" fmla="*/ 248841 w 4556125"/>
              <a:gd name="connsiteY259" fmla="*/ 2821781 h 3886200"/>
              <a:gd name="connsiteX260" fmla="*/ 227410 w 4556125"/>
              <a:gd name="connsiteY260" fmla="*/ 2788444 h 3886200"/>
              <a:gd name="connsiteX261" fmla="*/ 206375 w 4556125"/>
              <a:gd name="connsiteY261" fmla="*/ 2754710 h 3886200"/>
              <a:gd name="connsiteX262" fmla="*/ 186135 w 4556125"/>
              <a:gd name="connsiteY262" fmla="*/ 2720578 h 3886200"/>
              <a:gd name="connsiteX263" fmla="*/ 166688 w 4556125"/>
              <a:gd name="connsiteY263" fmla="*/ 2685653 h 3886200"/>
              <a:gd name="connsiteX264" fmla="*/ 147638 w 4556125"/>
              <a:gd name="connsiteY264" fmla="*/ 2651125 h 3886200"/>
              <a:gd name="connsiteX265" fmla="*/ 128985 w 4556125"/>
              <a:gd name="connsiteY265" fmla="*/ 2615803 h 3886200"/>
              <a:gd name="connsiteX266" fmla="*/ 114697 w 4556125"/>
              <a:gd name="connsiteY266" fmla="*/ 2589213 h 3886200"/>
              <a:gd name="connsiteX267" fmla="*/ 101600 w 4556125"/>
              <a:gd name="connsiteY267" fmla="*/ 2561828 h 3886200"/>
              <a:gd name="connsiteX268" fmla="*/ 89694 w 4556125"/>
              <a:gd name="connsiteY268" fmla="*/ 2534841 h 3886200"/>
              <a:gd name="connsiteX269" fmla="*/ 78185 w 4556125"/>
              <a:gd name="connsiteY269" fmla="*/ 2507060 h 3886200"/>
              <a:gd name="connsiteX270" fmla="*/ 67072 w 4556125"/>
              <a:gd name="connsiteY270" fmla="*/ 2479278 h 3886200"/>
              <a:gd name="connsiteX271" fmla="*/ 57547 w 4556125"/>
              <a:gd name="connsiteY271" fmla="*/ 2451100 h 3886200"/>
              <a:gd name="connsiteX272" fmla="*/ 47625 w 4556125"/>
              <a:gd name="connsiteY272" fmla="*/ 2422922 h 3886200"/>
              <a:gd name="connsiteX273" fmla="*/ 39688 w 4556125"/>
              <a:gd name="connsiteY273" fmla="*/ 2394347 h 3886200"/>
              <a:gd name="connsiteX274" fmla="*/ 32147 w 4556125"/>
              <a:gd name="connsiteY274" fmla="*/ 2365375 h 3886200"/>
              <a:gd name="connsiteX275" fmla="*/ 25797 w 4556125"/>
              <a:gd name="connsiteY275" fmla="*/ 2336800 h 3886200"/>
              <a:gd name="connsiteX276" fmla="*/ 19447 w 4556125"/>
              <a:gd name="connsiteY276" fmla="*/ 2308225 h 3886200"/>
              <a:gd name="connsiteX277" fmla="*/ 14685 w 4556125"/>
              <a:gd name="connsiteY277" fmla="*/ 2278856 h 3886200"/>
              <a:gd name="connsiteX278" fmla="*/ 9922 w 4556125"/>
              <a:gd name="connsiteY278" fmla="*/ 2250281 h 3886200"/>
              <a:gd name="connsiteX279" fmla="*/ 6350 w 4556125"/>
              <a:gd name="connsiteY279" fmla="*/ 2220913 h 3886200"/>
              <a:gd name="connsiteX280" fmla="*/ 3572 w 4556125"/>
              <a:gd name="connsiteY280" fmla="*/ 2191941 h 3886200"/>
              <a:gd name="connsiteX281" fmla="*/ 1588 w 4556125"/>
              <a:gd name="connsiteY281" fmla="*/ 2162175 h 3886200"/>
              <a:gd name="connsiteX282" fmla="*/ 397 w 4556125"/>
              <a:gd name="connsiteY282" fmla="*/ 2132806 h 3886200"/>
              <a:gd name="connsiteX283" fmla="*/ 0 w 4556125"/>
              <a:gd name="connsiteY283" fmla="*/ 2103835 h 3886200"/>
              <a:gd name="connsiteX284" fmla="*/ 0 w 4556125"/>
              <a:gd name="connsiteY284" fmla="*/ 2074466 h 3886200"/>
              <a:gd name="connsiteX285" fmla="*/ 1588 w 4556125"/>
              <a:gd name="connsiteY285" fmla="*/ 2044700 h 3886200"/>
              <a:gd name="connsiteX286" fmla="*/ 3175 w 4556125"/>
              <a:gd name="connsiteY286" fmla="*/ 2015728 h 3886200"/>
              <a:gd name="connsiteX287" fmla="*/ 5556 w 4556125"/>
              <a:gd name="connsiteY287" fmla="*/ 1986360 h 3886200"/>
              <a:gd name="connsiteX288" fmla="*/ 9128 w 4556125"/>
              <a:gd name="connsiteY288" fmla="*/ 1957388 h 3886200"/>
              <a:gd name="connsiteX289" fmla="*/ 13097 w 4556125"/>
              <a:gd name="connsiteY289" fmla="*/ 1928019 h 3886200"/>
              <a:gd name="connsiteX290" fmla="*/ 18256 w 4556125"/>
              <a:gd name="connsiteY290" fmla="*/ 1898650 h 3886200"/>
              <a:gd name="connsiteX291" fmla="*/ 23813 w 4556125"/>
              <a:gd name="connsiteY291" fmla="*/ 1870075 h 3886200"/>
              <a:gd name="connsiteX292" fmla="*/ 29766 w 4556125"/>
              <a:gd name="connsiteY292" fmla="*/ 1841500 h 3886200"/>
              <a:gd name="connsiteX293" fmla="*/ 36910 w 4556125"/>
              <a:gd name="connsiteY293" fmla="*/ 1812528 h 3886200"/>
              <a:gd name="connsiteX294" fmla="*/ 44847 w 4556125"/>
              <a:gd name="connsiteY294" fmla="*/ 1783953 h 3886200"/>
              <a:gd name="connsiteX295" fmla="*/ 53181 w 4556125"/>
              <a:gd name="connsiteY295" fmla="*/ 1755775 h 3886200"/>
              <a:gd name="connsiteX296" fmla="*/ 62310 w 4556125"/>
              <a:gd name="connsiteY296" fmla="*/ 1727597 h 3886200"/>
              <a:gd name="connsiteX297" fmla="*/ 72628 w 4556125"/>
              <a:gd name="connsiteY297" fmla="*/ 1699419 h 3886200"/>
              <a:gd name="connsiteX298" fmla="*/ 83741 w 4556125"/>
              <a:gd name="connsiteY298" fmla="*/ 1671638 h 3886200"/>
              <a:gd name="connsiteX299" fmla="*/ 94456 w 4556125"/>
              <a:gd name="connsiteY299" fmla="*/ 1644650 h 3886200"/>
              <a:gd name="connsiteX300" fmla="*/ 106760 w 4556125"/>
              <a:gd name="connsiteY300" fmla="*/ 1617266 h 3886200"/>
              <a:gd name="connsiteX301" fmla="*/ 119856 w 4556125"/>
              <a:gd name="connsiteY301" fmla="*/ 1590278 h 3886200"/>
              <a:gd name="connsiteX302" fmla="*/ 133350 w 4556125"/>
              <a:gd name="connsiteY302" fmla="*/ 1563291 h 3886200"/>
              <a:gd name="connsiteX303" fmla="*/ 148035 w 4556125"/>
              <a:gd name="connsiteY303" fmla="*/ 1537097 h 3886200"/>
              <a:gd name="connsiteX304" fmla="*/ 162719 w 4556125"/>
              <a:gd name="connsiteY304" fmla="*/ 1510903 h 3886200"/>
              <a:gd name="connsiteX305" fmla="*/ 178594 w 4556125"/>
              <a:gd name="connsiteY305" fmla="*/ 1485503 h 3886200"/>
              <a:gd name="connsiteX306" fmla="*/ 194866 w 4556125"/>
              <a:gd name="connsiteY306" fmla="*/ 1460103 h 3886200"/>
              <a:gd name="connsiteX307" fmla="*/ 211931 w 4556125"/>
              <a:gd name="connsiteY307" fmla="*/ 1435100 h 3886200"/>
              <a:gd name="connsiteX308" fmla="*/ 230188 w 4556125"/>
              <a:gd name="connsiteY308" fmla="*/ 1410494 h 3886200"/>
              <a:gd name="connsiteX309" fmla="*/ 248047 w 4556125"/>
              <a:gd name="connsiteY309" fmla="*/ 1386285 h 3886200"/>
              <a:gd name="connsiteX310" fmla="*/ 267891 w 4556125"/>
              <a:gd name="connsiteY310" fmla="*/ 1362472 h 3886200"/>
              <a:gd name="connsiteX311" fmla="*/ 287338 w 4556125"/>
              <a:gd name="connsiteY311" fmla="*/ 1339056 h 3886200"/>
              <a:gd name="connsiteX312" fmla="*/ 307975 w 4556125"/>
              <a:gd name="connsiteY312" fmla="*/ 1316038 h 3886200"/>
              <a:gd name="connsiteX313" fmla="*/ 329010 w 4556125"/>
              <a:gd name="connsiteY313" fmla="*/ 1293416 h 3886200"/>
              <a:gd name="connsiteX314" fmla="*/ 351235 w 4556125"/>
              <a:gd name="connsiteY314" fmla="*/ 1271588 h 3886200"/>
              <a:gd name="connsiteX315" fmla="*/ 373856 w 4556125"/>
              <a:gd name="connsiteY315" fmla="*/ 1249760 h 3886200"/>
              <a:gd name="connsiteX316" fmla="*/ 397272 w 4556125"/>
              <a:gd name="connsiteY316" fmla="*/ 1229122 h 3886200"/>
              <a:gd name="connsiteX317" fmla="*/ 421481 w 4556125"/>
              <a:gd name="connsiteY317" fmla="*/ 1208485 h 3886200"/>
              <a:gd name="connsiteX318" fmla="*/ 445294 w 4556125"/>
              <a:gd name="connsiteY318" fmla="*/ 1188641 h 3886200"/>
              <a:gd name="connsiteX319" fmla="*/ 471091 w 4556125"/>
              <a:gd name="connsiteY319" fmla="*/ 1169194 h 3886200"/>
              <a:gd name="connsiteX320" fmla="*/ 496888 w 4556125"/>
              <a:gd name="connsiteY320" fmla="*/ 1150541 h 3886200"/>
              <a:gd name="connsiteX321" fmla="*/ 523478 w 4556125"/>
              <a:gd name="connsiteY321" fmla="*/ 1132285 h 3886200"/>
              <a:gd name="connsiteX322" fmla="*/ 550466 w 4556125"/>
              <a:gd name="connsiteY322" fmla="*/ 1114822 h 3886200"/>
              <a:gd name="connsiteX323" fmla="*/ 578644 w 4556125"/>
              <a:gd name="connsiteY323" fmla="*/ 1097756 h 3886200"/>
              <a:gd name="connsiteX324" fmla="*/ 606822 w 4556125"/>
              <a:gd name="connsiteY324" fmla="*/ 1081088 h 3886200"/>
              <a:gd name="connsiteX325" fmla="*/ 636191 w 4556125"/>
              <a:gd name="connsiteY325" fmla="*/ 1065610 h 3886200"/>
              <a:gd name="connsiteX326" fmla="*/ 666353 w 4556125"/>
              <a:gd name="connsiteY326" fmla="*/ 1050528 h 3886200"/>
              <a:gd name="connsiteX327" fmla="*/ 696516 w 4556125"/>
              <a:gd name="connsiteY327" fmla="*/ 1036241 h 3886200"/>
              <a:gd name="connsiteX328" fmla="*/ 727869 w 4556125"/>
              <a:gd name="connsiteY328" fmla="*/ 1022747 h 3886200"/>
              <a:gd name="connsiteX329" fmla="*/ 759619 w 4556125"/>
              <a:gd name="connsiteY329" fmla="*/ 1009650 h 3886200"/>
              <a:gd name="connsiteX330" fmla="*/ 3618310 w 4556125"/>
              <a:gd name="connsiteY330" fmla="*/ 26591 h 3886200"/>
              <a:gd name="connsiteX331" fmla="*/ 3633390 w 4556125"/>
              <a:gd name="connsiteY331" fmla="*/ 22225 h 3886200"/>
              <a:gd name="connsiteX332" fmla="*/ 3648472 w 4556125"/>
              <a:gd name="connsiteY332" fmla="*/ 17463 h 3886200"/>
              <a:gd name="connsiteX333" fmla="*/ 3663553 w 4556125"/>
              <a:gd name="connsiteY333" fmla="*/ 13494 h 3886200"/>
              <a:gd name="connsiteX334" fmla="*/ 3678634 w 4556125"/>
              <a:gd name="connsiteY334" fmla="*/ 10716 h 3886200"/>
              <a:gd name="connsiteX335" fmla="*/ 3693319 w 4556125"/>
              <a:gd name="connsiteY335" fmla="*/ 7541 h 3886200"/>
              <a:gd name="connsiteX336" fmla="*/ 3708003 w 4556125"/>
              <a:gd name="connsiteY336" fmla="*/ 5159 h 3886200"/>
              <a:gd name="connsiteX337" fmla="*/ 3722290 w 4556125"/>
              <a:gd name="connsiteY337" fmla="*/ 3175 h 3886200"/>
              <a:gd name="connsiteX338" fmla="*/ 3736578 w 4556125"/>
              <a:gd name="connsiteY338" fmla="*/ 1588 h 3886200"/>
              <a:gd name="connsiteX339" fmla="*/ 3750866 w 4556125"/>
              <a:gd name="connsiteY339" fmla="*/ 397 h 388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</a:cxnLst>
            <a:rect l="l" t="t" r="r" b="b"/>
            <a:pathLst>
              <a:path w="4556125" h="3886200">
                <a:moveTo>
                  <a:pt x="3764756" y="0"/>
                </a:moveTo>
                <a:lnTo>
                  <a:pt x="3778647" y="0"/>
                </a:lnTo>
                <a:lnTo>
                  <a:pt x="3792538" y="397"/>
                </a:lnTo>
                <a:lnTo>
                  <a:pt x="3806031" y="1191"/>
                </a:lnTo>
                <a:lnTo>
                  <a:pt x="3819922" y="2381"/>
                </a:lnTo>
                <a:lnTo>
                  <a:pt x="3833019" y="3969"/>
                </a:lnTo>
                <a:lnTo>
                  <a:pt x="3846512" y="5953"/>
                </a:lnTo>
                <a:lnTo>
                  <a:pt x="3859610" y="8731"/>
                </a:lnTo>
                <a:lnTo>
                  <a:pt x="3871912" y="11510"/>
                </a:lnTo>
                <a:lnTo>
                  <a:pt x="3885010" y="14685"/>
                </a:lnTo>
                <a:lnTo>
                  <a:pt x="3897710" y="18256"/>
                </a:lnTo>
                <a:lnTo>
                  <a:pt x="3910410" y="22622"/>
                </a:lnTo>
                <a:lnTo>
                  <a:pt x="3923110" y="26591"/>
                </a:lnTo>
                <a:lnTo>
                  <a:pt x="3935016" y="31750"/>
                </a:lnTo>
                <a:lnTo>
                  <a:pt x="3947716" y="36910"/>
                </a:lnTo>
                <a:lnTo>
                  <a:pt x="3959622" y="42863"/>
                </a:lnTo>
                <a:lnTo>
                  <a:pt x="3971131" y="48419"/>
                </a:lnTo>
                <a:lnTo>
                  <a:pt x="3983434" y="54769"/>
                </a:lnTo>
                <a:lnTo>
                  <a:pt x="3994944" y="61516"/>
                </a:lnTo>
                <a:lnTo>
                  <a:pt x="4006453" y="68660"/>
                </a:lnTo>
                <a:lnTo>
                  <a:pt x="4017962" y="76200"/>
                </a:lnTo>
                <a:lnTo>
                  <a:pt x="4029075" y="83741"/>
                </a:lnTo>
                <a:lnTo>
                  <a:pt x="4040188" y="91678"/>
                </a:lnTo>
                <a:lnTo>
                  <a:pt x="4051300" y="100013"/>
                </a:lnTo>
                <a:lnTo>
                  <a:pt x="4062412" y="108744"/>
                </a:lnTo>
                <a:lnTo>
                  <a:pt x="4073128" y="117872"/>
                </a:lnTo>
                <a:lnTo>
                  <a:pt x="4083844" y="127000"/>
                </a:lnTo>
                <a:lnTo>
                  <a:pt x="4094560" y="136525"/>
                </a:lnTo>
                <a:lnTo>
                  <a:pt x="4104481" y="146447"/>
                </a:lnTo>
                <a:lnTo>
                  <a:pt x="4125119" y="167084"/>
                </a:lnTo>
                <a:lnTo>
                  <a:pt x="4145360" y="188913"/>
                </a:lnTo>
                <a:lnTo>
                  <a:pt x="4164410" y="211931"/>
                </a:lnTo>
                <a:lnTo>
                  <a:pt x="4183856" y="235744"/>
                </a:lnTo>
                <a:lnTo>
                  <a:pt x="4202112" y="260350"/>
                </a:lnTo>
                <a:lnTo>
                  <a:pt x="4219972" y="286544"/>
                </a:lnTo>
                <a:lnTo>
                  <a:pt x="4237434" y="313135"/>
                </a:lnTo>
                <a:lnTo>
                  <a:pt x="4254500" y="340519"/>
                </a:lnTo>
                <a:lnTo>
                  <a:pt x="4271169" y="369094"/>
                </a:lnTo>
                <a:lnTo>
                  <a:pt x="4286647" y="398463"/>
                </a:lnTo>
                <a:lnTo>
                  <a:pt x="4302522" y="427831"/>
                </a:lnTo>
                <a:lnTo>
                  <a:pt x="4317603" y="458391"/>
                </a:lnTo>
                <a:lnTo>
                  <a:pt x="4332288" y="489347"/>
                </a:lnTo>
                <a:lnTo>
                  <a:pt x="4346178" y="521097"/>
                </a:lnTo>
                <a:lnTo>
                  <a:pt x="4359672" y="553244"/>
                </a:lnTo>
                <a:lnTo>
                  <a:pt x="4372769" y="586185"/>
                </a:lnTo>
                <a:lnTo>
                  <a:pt x="4385469" y="619522"/>
                </a:lnTo>
                <a:lnTo>
                  <a:pt x="4398169" y="652463"/>
                </a:lnTo>
                <a:lnTo>
                  <a:pt x="4409678" y="686991"/>
                </a:lnTo>
                <a:lnTo>
                  <a:pt x="4420790" y="721122"/>
                </a:lnTo>
                <a:lnTo>
                  <a:pt x="4431903" y="755253"/>
                </a:lnTo>
                <a:lnTo>
                  <a:pt x="4441825" y="790178"/>
                </a:lnTo>
                <a:lnTo>
                  <a:pt x="4451747" y="824706"/>
                </a:lnTo>
                <a:lnTo>
                  <a:pt x="4461669" y="859631"/>
                </a:lnTo>
                <a:lnTo>
                  <a:pt x="4470003" y="894953"/>
                </a:lnTo>
                <a:lnTo>
                  <a:pt x="4478734" y="929878"/>
                </a:lnTo>
                <a:lnTo>
                  <a:pt x="4486672" y="964803"/>
                </a:lnTo>
                <a:lnTo>
                  <a:pt x="4494212" y="1000125"/>
                </a:lnTo>
                <a:lnTo>
                  <a:pt x="4501753" y="1034653"/>
                </a:lnTo>
                <a:lnTo>
                  <a:pt x="4508500" y="1069578"/>
                </a:lnTo>
                <a:lnTo>
                  <a:pt x="4514453" y="1104106"/>
                </a:lnTo>
                <a:lnTo>
                  <a:pt x="4520406" y="1138635"/>
                </a:lnTo>
                <a:lnTo>
                  <a:pt x="4525566" y="1172369"/>
                </a:lnTo>
                <a:lnTo>
                  <a:pt x="4530328" y="1206103"/>
                </a:lnTo>
                <a:lnTo>
                  <a:pt x="4535090" y="1239044"/>
                </a:lnTo>
                <a:lnTo>
                  <a:pt x="4539060" y="1271985"/>
                </a:lnTo>
                <a:lnTo>
                  <a:pt x="4542631" y="1304528"/>
                </a:lnTo>
                <a:lnTo>
                  <a:pt x="4546203" y="1336278"/>
                </a:lnTo>
                <a:lnTo>
                  <a:pt x="4548584" y="1367631"/>
                </a:lnTo>
                <a:lnTo>
                  <a:pt x="4550966" y="1398191"/>
                </a:lnTo>
                <a:lnTo>
                  <a:pt x="4552950" y="1428353"/>
                </a:lnTo>
                <a:lnTo>
                  <a:pt x="4554538" y="1458119"/>
                </a:lnTo>
                <a:lnTo>
                  <a:pt x="4555728" y="1486297"/>
                </a:lnTo>
                <a:lnTo>
                  <a:pt x="4556125" y="1514475"/>
                </a:lnTo>
                <a:lnTo>
                  <a:pt x="4556125" y="1541463"/>
                </a:lnTo>
                <a:lnTo>
                  <a:pt x="4556125" y="1572022"/>
                </a:lnTo>
                <a:lnTo>
                  <a:pt x="4555728" y="1602185"/>
                </a:lnTo>
                <a:lnTo>
                  <a:pt x="4554538" y="1631950"/>
                </a:lnTo>
                <a:lnTo>
                  <a:pt x="4552950" y="1662113"/>
                </a:lnTo>
                <a:lnTo>
                  <a:pt x="4551760" y="1692275"/>
                </a:lnTo>
                <a:lnTo>
                  <a:pt x="4549775" y="1722041"/>
                </a:lnTo>
                <a:lnTo>
                  <a:pt x="4546997" y="1751806"/>
                </a:lnTo>
                <a:lnTo>
                  <a:pt x="4544219" y="1781572"/>
                </a:lnTo>
                <a:lnTo>
                  <a:pt x="4541044" y="1810544"/>
                </a:lnTo>
                <a:lnTo>
                  <a:pt x="4537472" y="1840310"/>
                </a:lnTo>
                <a:lnTo>
                  <a:pt x="4533503" y="1869678"/>
                </a:lnTo>
                <a:lnTo>
                  <a:pt x="4529534" y="1898650"/>
                </a:lnTo>
                <a:lnTo>
                  <a:pt x="4524375" y="1927622"/>
                </a:lnTo>
                <a:lnTo>
                  <a:pt x="4520010" y="1956594"/>
                </a:lnTo>
                <a:lnTo>
                  <a:pt x="4514453" y="1985566"/>
                </a:lnTo>
                <a:lnTo>
                  <a:pt x="4508897" y="2014141"/>
                </a:lnTo>
                <a:lnTo>
                  <a:pt x="4502944" y="2042716"/>
                </a:lnTo>
                <a:lnTo>
                  <a:pt x="4496197" y="2070894"/>
                </a:lnTo>
                <a:lnTo>
                  <a:pt x="4489847" y="2099072"/>
                </a:lnTo>
                <a:lnTo>
                  <a:pt x="4482703" y="2127250"/>
                </a:lnTo>
                <a:lnTo>
                  <a:pt x="4475162" y="2155428"/>
                </a:lnTo>
                <a:lnTo>
                  <a:pt x="4467622" y="2183210"/>
                </a:lnTo>
                <a:lnTo>
                  <a:pt x="4459684" y="2210991"/>
                </a:lnTo>
                <a:lnTo>
                  <a:pt x="4450953" y="2238772"/>
                </a:lnTo>
                <a:lnTo>
                  <a:pt x="4442222" y="2266553"/>
                </a:lnTo>
                <a:lnTo>
                  <a:pt x="4433490" y="2293541"/>
                </a:lnTo>
                <a:lnTo>
                  <a:pt x="4423569" y="2320925"/>
                </a:lnTo>
                <a:lnTo>
                  <a:pt x="4414044" y="2347913"/>
                </a:lnTo>
                <a:lnTo>
                  <a:pt x="4404122" y="2374503"/>
                </a:lnTo>
                <a:lnTo>
                  <a:pt x="4393406" y="2401491"/>
                </a:lnTo>
                <a:lnTo>
                  <a:pt x="4383088" y="2428081"/>
                </a:lnTo>
                <a:lnTo>
                  <a:pt x="4371975" y="2454275"/>
                </a:lnTo>
                <a:lnTo>
                  <a:pt x="4360862" y="2480469"/>
                </a:lnTo>
                <a:lnTo>
                  <a:pt x="4349353" y="2506663"/>
                </a:lnTo>
                <a:lnTo>
                  <a:pt x="4337050" y="2532063"/>
                </a:lnTo>
                <a:lnTo>
                  <a:pt x="4325144" y="2557860"/>
                </a:lnTo>
                <a:lnTo>
                  <a:pt x="4312444" y="2583656"/>
                </a:lnTo>
                <a:lnTo>
                  <a:pt x="4299744" y="2608660"/>
                </a:lnTo>
                <a:lnTo>
                  <a:pt x="4286647" y="2634060"/>
                </a:lnTo>
                <a:lnTo>
                  <a:pt x="4273153" y="2659063"/>
                </a:lnTo>
                <a:lnTo>
                  <a:pt x="4259660" y="2683669"/>
                </a:lnTo>
                <a:lnTo>
                  <a:pt x="4245769" y="2708275"/>
                </a:lnTo>
                <a:lnTo>
                  <a:pt x="4231481" y="2733278"/>
                </a:lnTo>
                <a:lnTo>
                  <a:pt x="4216797" y="2757488"/>
                </a:lnTo>
                <a:lnTo>
                  <a:pt x="4202112" y="2781300"/>
                </a:lnTo>
                <a:lnTo>
                  <a:pt x="4187031" y="2805113"/>
                </a:lnTo>
                <a:lnTo>
                  <a:pt x="4171553" y="2828925"/>
                </a:lnTo>
                <a:lnTo>
                  <a:pt x="4156075" y="2852341"/>
                </a:lnTo>
                <a:lnTo>
                  <a:pt x="4139803" y="2875756"/>
                </a:lnTo>
                <a:lnTo>
                  <a:pt x="4123928" y="2898775"/>
                </a:lnTo>
                <a:lnTo>
                  <a:pt x="4107260" y="2921794"/>
                </a:lnTo>
                <a:lnTo>
                  <a:pt x="4090590" y="2944416"/>
                </a:lnTo>
                <a:lnTo>
                  <a:pt x="4073525" y="2966641"/>
                </a:lnTo>
                <a:lnTo>
                  <a:pt x="4056460" y="2988866"/>
                </a:lnTo>
                <a:lnTo>
                  <a:pt x="4038600" y="3011091"/>
                </a:lnTo>
                <a:lnTo>
                  <a:pt x="4021138" y="3033316"/>
                </a:lnTo>
                <a:lnTo>
                  <a:pt x="4002881" y="3054350"/>
                </a:lnTo>
                <a:lnTo>
                  <a:pt x="3985022" y="3076178"/>
                </a:lnTo>
                <a:lnTo>
                  <a:pt x="3966369" y="3097213"/>
                </a:lnTo>
                <a:lnTo>
                  <a:pt x="3947716" y="3117850"/>
                </a:lnTo>
                <a:lnTo>
                  <a:pt x="3928666" y="3138885"/>
                </a:lnTo>
                <a:lnTo>
                  <a:pt x="3908822" y="3159125"/>
                </a:lnTo>
                <a:lnTo>
                  <a:pt x="3889772" y="3179366"/>
                </a:lnTo>
                <a:lnTo>
                  <a:pt x="3869531" y="3199210"/>
                </a:lnTo>
                <a:lnTo>
                  <a:pt x="3850084" y="3219053"/>
                </a:lnTo>
                <a:lnTo>
                  <a:pt x="3829447" y="3238500"/>
                </a:lnTo>
                <a:lnTo>
                  <a:pt x="3809206" y="3258344"/>
                </a:lnTo>
                <a:lnTo>
                  <a:pt x="3788569" y="3276997"/>
                </a:lnTo>
                <a:lnTo>
                  <a:pt x="3767534" y="3296047"/>
                </a:lnTo>
                <a:lnTo>
                  <a:pt x="3746103" y="3314700"/>
                </a:lnTo>
                <a:lnTo>
                  <a:pt x="3725069" y="3332956"/>
                </a:lnTo>
                <a:lnTo>
                  <a:pt x="3703638" y="3350816"/>
                </a:lnTo>
                <a:lnTo>
                  <a:pt x="3681412" y="3368675"/>
                </a:lnTo>
                <a:lnTo>
                  <a:pt x="3659584" y="3386138"/>
                </a:lnTo>
                <a:lnTo>
                  <a:pt x="3636962" y="3403203"/>
                </a:lnTo>
                <a:lnTo>
                  <a:pt x="3614738" y="3420269"/>
                </a:lnTo>
                <a:lnTo>
                  <a:pt x="3592116" y="3436938"/>
                </a:lnTo>
                <a:lnTo>
                  <a:pt x="3569097" y="3453606"/>
                </a:lnTo>
                <a:lnTo>
                  <a:pt x="3546078" y="3469878"/>
                </a:lnTo>
                <a:lnTo>
                  <a:pt x="3522662" y="3485753"/>
                </a:lnTo>
                <a:lnTo>
                  <a:pt x="3499644" y="3501628"/>
                </a:lnTo>
                <a:lnTo>
                  <a:pt x="3475831" y="3517106"/>
                </a:lnTo>
                <a:lnTo>
                  <a:pt x="3452019" y="3532188"/>
                </a:lnTo>
                <a:lnTo>
                  <a:pt x="3427810" y="3546872"/>
                </a:lnTo>
                <a:lnTo>
                  <a:pt x="3403600" y="3561556"/>
                </a:lnTo>
                <a:lnTo>
                  <a:pt x="3379390" y="3575447"/>
                </a:lnTo>
                <a:lnTo>
                  <a:pt x="3354784" y="3589735"/>
                </a:lnTo>
                <a:lnTo>
                  <a:pt x="3329384" y="3603228"/>
                </a:lnTo>
                <a:lnTo>
                  <a:pt x="3304778" y="3616722"/>
                </a:lnTo>
                <a:lnTo>
                  <a:pt x="3279775" y="3629819"/>
                </a:lnTo>
                <a:lnTo>
                  <a:pt x="3253978" y="3642519"/>
                </a:lnTo>
                <a:lnTo>
                  <a:pt x="3228975" y="3655219"/>
                </a:lnTo>
                <a:lnTo>
                  <a:pt x="3202781" y="3667125"/>
                </a:lnTo>
                <a:lnTo>
                  <a:pt x="3176984" y="3679428"/>
                </a:lnTo>
                <a:lnTo>
                  <a:pt x="3150790" y="3690938"/>
                </a:lnTo>
                <a:lnTo>
                  <a:pt x="3124597" y="3702050"/>
                </a:lnTo>
                <a:lnTo>
                  <a:pt x="3098403" y="3713163"/>
                </a:lnTo>
                <a:lnTo>
                  <a:pt x="3071812" y="3723481"/>
                </a:lnTo>
                <a:lnTo>
                  <a:pt x="3045222" y="3734197"/>
                </a:lnTo>
                <a:lnTo>
                  <a:pt x="3018631" y="3744119"/>
                </a:lnTo>
                <a:lnTo>
                  <a:pt x="2991247" y="3753644"/>
                </a:lnTo>
                <a:lnTo>
                  <a:pt x="2964260" y="3763169"/>
                </a:lnTo>
                <a:lnTo>
                  <a:pt x="2936875" y="3771900"/>
                </a:lnTo>
                <a:lnTo>
                  <a:pt x="2909094" y="3781028"/>
                </a:lnTo>
                <a:lnTo>
                  <a:pt x="2882106" y="3789363"/>
                </a:lnTo>
                <a:lnTo>
                  <a:pt x="2853928" y="3797697"/>
                </a:lnTo>
                <a:lnTo>
                  <a:pt x="2826147" y="3805238"/>
                </a:lnTo>
                <a:lnTo>
                  <a:pt x="2797969" y="3812778"/>
                </a:lnTo>
                <a:lnTo>
                  <a:pt x="2770188" y="3819922"/>
                </a:lnTo>
                <a:lnTo>
                  <a:pt x="2741612" y="3826272"/>
                </a:lnTo>
                <a:lnTo>
                  <a:pt x="2713434" y="3833019"/>
                </a:lnTo>
                <a:lnTo>
                  <a:pt x="2684860" y="3838972"/>
                </a:lnTo>
                <a:lnTo>
                  <a:pt x="2655888" y="3844528"/>
                </a:lnTo>
                <a:lnTo>
                  <a:pt x="2627312" y="3849291"/>
                </a:lnTo>
                <a:lnTo>
                  <a:pt x="2598738" y="3854450"/>
                </a:lnTo>
                <a:lnTo>
                  <a:pt x="2569369" y="3859610"/>
                </a:lnTo>
                <a:lnTo>
                  <a:pt x="2540397" y="3863578"/>
                </a:lnTo>
                <a:lnTo>
                  <a:pt x="2511028" y="3867547"/>
                </a:lnTo>
                <a:lnTo>
                  <a:pt x="2481262" y="3871119"/>
                </a:lnTo>
                <a:lnTo>
                  <a:pt x="2452290" y="3874294"/>
                </a:lnTo>
                <a:lnTo>
                  <a:pt x="2422525" y="3877072"/>
                </a:lnTo>
                <a:lnTo>
                  <a:pt x="2392760" y="3879850"/>
                </a:lnTo>
                <a:lnTo>
                  <a:pt x="2362994" y="3881835"/>
                </a:lnTo>
                <a:lnTo>
                  <a:pt x="2332831" y="3883025"/>
                </a:lnTo>
                <a:lnTo>
                  <a:pt x="2303066" y="3884613"/>
                </a:lnTo>
                <a:lnTo>
                  <a:pt x="2272903" y="3885803"/>
                </a:lnTo>
                <a:lnTo>
                  <a:pt x="2242740" y="3886200"/>
                </a:lnTo>
                <a:lnTo>
                  <a:pt x="2212578" y="3886200"/>
                </a:lnTo>
                <a:lnTo>
                  <a:pt x="2169716" y="3885803"/>
                </a:lnTo>
                <a:lnTo>
                  <a:pt x="2127647" y="3884613"/>
                </a:lnTo>
                <a:lnTo>
                  <a:pt x="2085975" y="3883025"/>
                </a:lnTo>
                <a:lnTo>
                  <a:pt x="2043906" y="3880247"/>
                </a:lnTo>
                <a:lnTo>
                  <a:pt x="2002234" y="3877072"/>
                </a:lnTo>
                <a:lnTo>
                  <a:pt x="1960960" y="3873103"/>
                </a:lnTo>
                <a:lnTo>
                  <a:pt x="1919685" y="3867944"/>
                </a:lnTo>
                <a:lnTo>
                  <a:pt x="1878410" y="3862388"/>
                </a:lnTo>
                <a:lnTo>
                  <a:pt x="1837531" y="3856435"/>
                </a:lnTo>
                <a:lnTo>
                  <a:pt x="1797050" y="3849291"/>
                </a:lnTo>
                <a:lnTo>
                  <a:pt x="1756569" y="3841750"/>
                </a:lnTo>
                <a:lnTo>
                  <a:pt x="1716881" y="3833813"/>
                </a:lnTo>
                <a:lnTo>
                  <a:pt x="1677194" y="3824685"/>
                </a:lnTo>
                <a:lnTo>
                  <a:pt x="1637506" y="3815160"/>
                </a:lnTo>
                <a:lnTo>
                  <a:pt x="1598216" y="3804444"/>
                </a:lnTo>
                <a:lnTo>
                  <a:pt x="1558925" y="3794125"/>
                </a:lnTo>
                <a:lnTo>
                  <a:pt x="1520031" y="3782616"/>
                </a:lnTo>
                <a:lnTo>
                  <a:pt x="1481931" y="3769916"/>
                </a:lnTo>
                <a:lnTo>
                  <a:pt x="1443435" y="3757216"/>
                </a:lnTo>
                <a:lnTo>
                  <a:pt x="1405731" y="3743722"/>
                </a:lnTo>
                <a:lnTo>
                  <a:pt x="1368028" y="3729435"/>
                </a:lnTo>
                <a:lnTo>
                  <a:pt x="1330722" y="3714353"/>
                </a:lnTo>
                <a:lnTo>
                  <a:pt x="1294210" y="3699272"/>
                </a:lnTo>
                <a:lnTo>
                  <a:pt x="1257300" y="3683397"/>
                </a:lnTo>
                <a:lnTo>
                  <a:pt x="1221185" y="3666728"/>
                </a:lnTo>
                <a:lnTo>
                  <a:pt x="1184672" y="3649663"/>
                </a:lnTo>
                <a:lnTo>
                  <a:pt x="1148953" y="3631803"/>
                </a:lnTo>
                <a:lnTo>
                  <a:pt x="1114028" y="3613150"/>
                </a:lnTo>
                <a:lnTo>
                  <a:pt x="1079103" y="3594100"/>
                </a:lnTo>
                <a:lnTo>
                  <a:pt x="1044575" y="3575050"/>
                </a:lnTo>
                <a:lnTo>
                  <a:pt x="1010047" y="3554810"/>
                </a:lnTo>
                <a:lnTo>
                  <a:pt x="976313" y="3534172"/>
                </a:lnTo>
                <a:lnTo>
                  <a:pt x="943372" y="3513138"/>
                </a:lnTo>
                <a:lnTo>
                  <a:pt x="910035" y="3490913"/>
                </a:lnTo>
                <a:lnTo>
                  <a:pt x="877491" y="3468688"/>
                </a:lnTo>
                <a:lnTo>
                  <a:pt x="844947" y="3446066"/>
                </a:lnTo>
                <a:lnTo>
                  <a:pt x="813197" y="3422650"/>
                </a:lnTo>
                <a:lnTo>
                  <a:pt x="781844" y="3398838"/>
                </a:lnTo>
                <a:lnTo>
                  <a:pt x="750888" y="3374231"/>
                </a:lnTo>
                <a:lnTo>
                  <a:pt x="720328" y="3349625"/>
                </a:lnTo>
                <a:lnTo>
                  <a:pt x="690166" y="3324225"/>
                </a:lnTo>
                <a:lnTo>
                  <a:pt x="660400" y="3298031"/>
                </a:lnTo>
                <a:lnTo>
                  <a:pt x="630635" y="3271838"/>
                </a:lnTo>
                <a:lnTo>
                  <a:pt x="602060" y="3244850"/>
                </a:lnTo>
                <a:lnTo>
                  <a:pt x="573881" y="3217466"/>
                </a:lnTo>
                <a:lnTo>
                  <a:pt x="545703" y="3189685"/>
                </a:lnTo>
                <a:lnTo>
                  <a:pt x="518319" y="3161506"/>
                </a:lnTo>
                <a:lnTo>
                  <a:pt x="491331" y="3132931"/>
                </a:lnTo>
                <a:lnTo>
                  <a:pt x="464741" y="3103563"/>
                </a:lnTo>
                <a:lnTo>
                  <a:pt x="438944" y="3074194"/>
                </a:lnTo>
                <a:lnTo>
                  <a:pt x="413147" y="3043635"/>
                </a:lnTo>
                <a:lnTo>
                  <a:pt x="388144" y="3013472"/>
                </a:lnTo>
                <a:lnTo>
                  <a:pt x="363538" y="2982516"/>
                </a:lnTo>
                <a:lnTo>
                  <a:pt x="339725" y="2951163"/>
                </a:lnTo>
                <a:lnTo>
                  <a:pt x="315913" y="2919413"/>
                </a:lnTo>
                <a:lnTo>
                  <a:pt x="292894" y="2887266"/>
                </a:lnTo>
                <a:lnTo>
                  <a:pt x="270669" y="2854325"/>
                </a:lnTo>
                <a:lnTo>
                  <a:pt x="248841" y="2821781"/>
                </a:lnTo>
                <a:lnTo>
                  <a:pt x="227410" y="2788444"/>
                </a:lnTo>
                <a:lnTo>
                  <a:pt x="206375" y="2754710"/>
                </a:lnTo>
                <a:lnTo>
                  <a:pt x="186135" y="2720578"/>
                </a:lnTo>
                <a:lnTo>
                  <a:pt x="166688" y="2685653"/>
                </a:lnTo>
                <a:lnTo>
                  <a:pt x="147638" y="2651125"/>
                </a:lnTo>
                <a:lnTo>
                  <a:pt x="128985" y="2615803"/>
                </a:lnTo>
                <a:lnTo>
                  <a:pt x="114697" y="2589213"/>
                </a:lnTo>
                <a:lnTo>
                  <a:pt x="101600" y="2561828"/>
                </a:lnTo>
                <a:lnTo>
                  <a:pt x="89694" y="2534841"/>
                </a:lnTo>
                <a:lnTo>
                  <a:pt x="78185" y="2507060"/>
                </a:lnTo>
                <a:lnTo>
                  <a:pt x="67072" y="2479278"/>
                </a:lnTo>
                <a:lnTo>
                  <a:pt x="57547" y="2451100"/>
                </a:lnTo>
                <a:lnTo>
                  <a:pt x="47625" y="2422922"/>
                </a:lnTo>
                <a:lnTo>
                  <a:pt x="39688" y="2394347"/>
                </a:lnTo>
                <a:lnTo>
                  <a:pt x="32147" y="2365375"/>
                </a:lnTo>
                <a:lnTo>
                  <a:pt x="25797" y="2336800"/>
                </a:lnTo>
                <a:lnTo>
                  <a:pt x="19447" y="2308225"/>
                </a:lnTo>
                <a:lnTo>
                  <a:pt x="14685" y="2278856"/>
                </a:lnTo>
                <a:lnTo>
                  <a:pt x="9922" y="2250281"/>
                </a:lnTo>
                <a:lnTo>
                  <a:pt x="6350" y="2220913"/>
                </a:lnTo>
                <a:lnTo>
                  <a:pt x="3572" y="2191941"/>
                </a:lnTo>
                <a:lnTo>
                  <a:pt x="1588" y="2162175"/>
                </a:lnTo>
                <a:lnTo>
                  <a:pt x="397" y="2132806"/>
                </a:lnTo>
                <a:lnTo>
                  <a:pt x="0" y="2103835"/>
                </a:lnTo>
                <a:lnTo>
                  <a:pt x="0" y="2074466"/>
                </a:lnTo>
                <a:lnTo>
                  <a:pt x="1588" y="2044700"/>
                </a:lnTo>
                <a:lnTo>
                  <a:pt x="3175" y="2015728"/>
                </a:lnTo>
                <a:lnTo>
                  <a:pt x="5556" y="1986360"/>
                </a:lnTo>
                <a:lnTo>
                  <a:pt x="9128" y="1957388"/>
                </a:lnTo>
                <a:lnTo>
                  <a:pt x="13097" y="1928019"/>
                </a:lnTo>
                <a:lnTo>
                  <a:pt x="18256" y="1898650"/>
                </a:lnTo>
                <a:lnTo>
                  <a:pt x="23813" y="1870075"/>
                </a:lnTo>
                <a:lnTo>
                  <a:pt x="29766" y="1841500"/>
                </a:lnTo>
                <a:lnTo>
                  <a:pt x="36910" y="1812528"/>
                </a:lnTo>
                <a:lnTo>
                  <a:pt x="44847" y="1783953"/>
                </a:lnTo>
                <a:lnTo>
                  <a:pt x="53181" y="1755775"/>
                </a:lnTo>
                <a:lnTo>
                  <a:pt x="62310" y="1727597"/>
                </a:lnTo>
                <a:lnTo>
                  <a:pt x="72628" y="1699419"/>
                </a:lnTo>
                <a:lnTo>
                  <a:pt x="83741" y="1671638"/>
                </a:lnTo>
                <a:lnTo>
                  <a:pt x="94456" y="1644650"/>
                </a:lnTo>
                <a:lnTo>
                  <a:pt x="106760" y="1617266"/>
                </a:lnTo>
                <a:lnTo>
                  <a:pt x="119856" y="1590278"/>
                </a:lnTo>
                <a:lnTo>
                  <a:pt x="133350" y="1563291"/>
                </a:lnTo>
                <a:lnTo>
                  <a:pt x="148035" y="1537097"/>
                </a:lnTo>
                <a:lnTo>
                  <a:pt x="162719" y="1510903"/>
                </a:lnTo>
                <a:lnTo>
                  <a:pt x="178594" y="1485503"/>
                </a:lnTo>
                <a:lnTo>
                  <a:pt x="194866" y="1460103"/>
                </a:lnTo>
                <a:lnTo>
                  <a:pt x="211931" y="1435100"/>
                </a:lnTo>
                <a:lnTo>
                  <a:pt x="230188" y="1410494"/>
                </a:lnTo>
                <a:lnTo>
                  <a:pt x="248047" y="1386285"/>
                </a:lnTo>
                <a:lnTo>
                  <a:pt x="267891" y="1362472"/>
                </a:lnTo>
                <a:lnTo>
                  <a:pt x="287338" y="1339056"/>
                </a:lnTo>
                <a:lnTo>
                  <a:pt x="307975" y="1316038"/>
                </a:lnTo>
                <a:lnTo>
                  <a:pt x="329010" y="1293416"/>
                </a:lnTo>
                <a:lnTo>
                  <a:pt x="351235" y="1271588"/>
                </a:lnTo>
                <a:lnTo>
                  <a:pt x="373856" y="1249760"/>
                </a:lnTo>
                <a:lnTo>
                  <a:pt x="397272" y="1229122"/>
                </a:lnTo>
                <a:lnTo>
                  <a:pt x="421481" y="1208485"/>
                </a:lnTo>
                <a:lnTo>
                  <a:pt x="445294" y="1188641"/>
                </a:lnTo>
                <a:lnTo>
                  <a:pt x="471091" y="1169194"/>
                </a:lnTo>
                <a:lnTo>
                  <a:pt x="496888" y="1150541"/>
                </a:lnTo>
                <a:lnTo>
                  <a:pt x="523478" y="1132285"/>
                </a:lnTo>
                <a:lnTo>
                  <a:pt x="550466" y="1114822"/>
                </a:lnTo>
                <a:lnTo>
                  <a:pt x="578644" y="1097756"/>
                </a:lnTo>
                <a:lnTo>
                  <a:pt x="606822" y="1081088"/>
                </a:lnTo>
                <a:lnTo>
                  <a:pt x="636191" y="1065610"/>
                </a:lnTo>
                <a:lnTo>
                  <a:pt x="666353" y="1050528"/>
                </a:lnTo>
                <a:lnTo>
                  <a:pt x="696516" y="1036241"/>
                </a:lnTo>
                <a:lnTo>
                  <a:pt x="727869" y="1022747"/>
                </a:lnTo>
                <a:lnTo>
                  <a:pt x="759619" y="1009650"/>
                </a:lnTo>
                <a:lnTo>
                  <a:pt x="3618310" y="26591"/>
                </a:lnTo>
                <a:lnTo>
                  <a:pt x="3633390" y="22225"/>
                </a:lnTo>
                <a:lnTo>
                  <a:pt x="3648472" y="17463"/>
                </a:lnTo>
                <a:lnTo>
                  <a:pt x="3663553" y="13494"/>
                </a:lnTo>
                <a:lnTo>
                  <a:pt x="3678634" y="10716"/>
                </a:lnTo>
                <a:lnTo>
                  <a:pt x="3693319" y="7541"/>
                </a:lnTo>
                <a:lnTo>
                  <a:pt x="3708003" y="5159"/>
                </a:lnTo>
                <a:lnTo>
                  <a:pt x="3722290" y="3175"/>
                </a:lnTo>
                <a:lnTo>
                  <a:pt x="3736578" y="1588"/>
                </a:lnTo>
                <a:lnTo>
                  <a:pt x="3750866" y="39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GB"/>
              <a:t>Insert your photo</a:t>
            </a:r>
          </a:p>
        </p:txBody>
      </p:sp>
      <p:cxnSp>
        <p:nvCxnSpPr>
          <p:cNvPr id="12" name="Conector recto 8"/>
          <p:cNvCxnSpPr/>
          <p:nvPr userDrawn="1"/>
        </p:nvCxnSpPr>
        <p:spPr>
          <a:xfrm flipV="1">
            <a:off x="10738778" y="6531509"/>
            <a:ext cx="0" cy="120314"/>
          </a:xfrm>
          <a:prstGeom prst="line">
            <a:avLst/>
          </a:prstGeom>
          <a:ln w="9525" cmpd="sng">
            <a:solidFill>
              <a:srgbClr val="DDDDD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Picture Placeholder 2"/>
          <p:cNvSpPr>
            <a:spLocks noGrp="1"/>
          </p:cNvSpPr>
          <p:nvPr>
            <p:ph type="pic" sz="quarter" idx="20" hasCustomPrompt="1"/>
          </p:nvPr>
        </p:nvSpPr>
        <p:spPr>
          <a:xfrm>
            <a:off x="9970851" y="6398955"/>
            <a:ext cx="630631" cy="385421"/>
          </a:xfrm>
          <a:custGeom>
            <a:avLst/>
            <a:gdLst>
              <a:gd name="connsiteX0" fmla="*/ 0 w 822960"/>
              <a:gd name="connsiteY0" fmla="*/ 0 h 365760"/>
              <a:gd name="connsiteX1" fmla="*/ 822960 w 822960"/>
              <a:gd name="connsiteY1" fmla="*/ 0 h 365760"/>
              <a:gd name="connsiteX2" fmla="*/ 822960 w 822960"/>
              <a:gd name="connsiteY2" fmla="*/ 365760 h 365760"/>
              <a:gd name="connsiteX3" fmla="*/ 0 w 822960"/>
              <a:gd name="connsiteY3" fmla="*/ 365760 h 365760"/>
              <a:gd name="connsiteX4" fmla="*/ 0 w 822960"/>
              <a:gd name="connsiteY4" fmla="*/ 0 h 365760"/>
              <a:gd name="connsiteX0" fmla="*/ 0 w 822960"/>
              <a:gd name="connsiteY0" fmla="*/ 0 h 365760"/>
              <a:gd name="connsiteX1" fmla="*/ 822960 w 822960"/>
              <a:gd name="connsiteY1" fmla="*/ 0 h 365760"/>
              <a:gd name="connsiteX2" fmla="*/ 822960 w 822960"/>
              <a:gd name="connsiteY2" fmla="*/ 365760 h 365760"/>
              <a:gd name="connsiteX3" fmla="*/ 0 w 822960"/>
              <a:gd name="connsiteY3" fmla="*/ 365760 h 365760"/>
              <a:gd name="connsiteX4" fmla="*/ 0 w 822960"/>
              <a:gd name="connsiteY4" fmla="*/ 0 h 365760"/>
              <a:gd name="connsiteX0" fmla="*/ 0 w 822960"/>
              <a:gd name="connsiteY0" fmla="*/ 170364 h 365760"/>
              <a:gd name="connsiteX1" fmla="*/ 822960 w 822960"/>
              <a:gd name="connsiteY1" fmla="*/ 0 h 365760"/>
              <a:gd name="connsiteX2" fmla="*/ 822960 w 822960"/>
              <a:gd name="connsiteY2" fmla="*/ 365760 h 365760"/>
              <a:gd name="connsiteX3" fmla="*/ 0 w 822960"/>
              <a:gd name="connsiteY3" fmla="*/ 365760 h 365760"/>
              <a:gd name="connsiteX4" fmla="*/ 0 w 822960"/>
              <a:gd name="connsiteY4" fmla="*/ 170364 h 365760"/>
              <a:gd name="connsiteX0" fmla="*/ 0 w 822960"/>
              <a:gd name="connsiteY0" fmla="*/ 13908 h 209304"/>
              <a:gd name="connsiteX1" fmla="*/ 809053 w 822960"/>
              <a:gd name="connsiteY1" fmla="*/ 0 h 209304"/>
              <a:gd name="connsiteX2" fmla="*/ 822960 w 822960"/>
              <a:gd name="connsiteY2" fmla="*/ 209304 h 209304"/>
              <a:gd name="connsiteX3" fmla="*/ 0 w 822960"/>
              <a:gd name="connsiteY3" fmla="*/ 209304 h 209304"/>
              <a:gd name="connsiteX4" fmla="*/ 0 w 822960"/>
              <a:gd name="connsiteY4" fmla="*/ 13908 h 209304"/>
              <a:gd name="connsiteX0" fmla="*/ 0 w 822960"/>
              <a:gd name="connsiteY0" fmla="*/ 0 h 195396"/>
              <a:gd name="connsiteX1" fmla="*/ 819483 w 822960"/>
              <a:gd name="connsiteY1" fmla="*/ 3476 h 195396"/>
              <a:gd name="connsiteX2" fmla="*/ 822960 w 822960"/>
              <a:gd name="connsiteY2" fmla="*/ 195396 h 195396"/>
              <a:gd name="connsiteX3" fmla="*/ 0 w 822960"/>
              <a:gd name="connsiteY3" fmla="*/ 195396 h 195396"/>
              <a:gd name="connsiteX4" fmla="*/ 0 w 822960"/>
              <a:gd name="connsiteY4" fmla="*/ 0 h 195396"/>
              <a:gd name="connsiteX0" fmla="*/ 0 w 822960"/>
              <a:gd name="connsiteY0" fmla="*/ 3477 h 198873"/>
              <a:gd name="connsiteX1" fmla="*/ 819483 w 822960"/>
              <a:gd name="connsiteY1" fmla="*/ 0 h 198873"/>
              <a:gd name="connsiteX2" fmla="*/ 822960 w 822960"/>
              <a:gd name="connsiteY2" fmla="*/ 198873 h 198873"/>
              <a:gd name="connsiteX3" fmla="*/ 0 w 822960"/>
              <a:gd name="connsiteY3" fmla="*/ 198873 h 198873"/>
              <a:gd name="connsiteX4" fmla="*/ 0 w 822960"/>
              <a:gd name="connsiteY4" fmla="*/ 3477 h 198873"/>
              <a:gd name="connsiteX0" fmla="*/ 0 w 822960"/>
              <a:gd name="connsiteY0" fmla="*/ 8568 h 203964"/>
              <a:gd name="connsiteX1" fmla="*/ 819483 w 822960"/>
              <a:gd name="connsiteY1" fmla="*/ 5091 h 203964"/>
              <a:gd name="connsiteX2" fmla="*/ 822960 w 822960"/>
              <a:gd name="connsiteY2" fmla="*/ 203964 h 203964"/>
              <a:gd name="connsiteX3" fmla="*/ 0 w 822960"/>
              <a:gd name="connsiteY3" fmla="*/ 203964 h 203964"/>
              <a:gd name="connsiteX4" fmla="*/ 0 w 822960"/>
              <a:gd name="connsiteY4" fmla="*/ 8568 h 203964"/>
              <a:gd name="connsiteX0" fmla="*/ 0 w 822960"/>
              <a:gd name="connsiteY0" fmla="*/ 3477 h 198873"/>
              <a:gd name="connsiteX1" fmla="*/ 819483 w 822960"/>
              <a:gd name="connsiteY1" fmla="*/ 0 h 198873"/>
              <a:gd name="connsiteX2" fmla="*/ 822960 w 822960"/>
              <a:gd name="connsiteY2" fmla="*/ 198873 h 198873"/>
              <a:gd name="connsiteX3" fmla="*/ 0 w 822960"/>
              <a:gd name="connsiteY3" fmla="*/ 198873 h 198873"/>
              <a:gd name="connsiteX4" fmla="*/ 0 w 822960"/>
              <a:gd name="connsiteY4" fmla="*/ 3477 h 198873"/>
              <a:gd name="connsiteX0" fmla="*/ 0 w 822960"/>
              <a:gd name="connsiteY0" fmla="*/ 3477 h 198873"/>
              <a:gd name="connsiteX1" fmla="*/ 819483 w 822960"/>
              <a:gd name="connsiteY1" fmla="*/ 0 h 198873"/>
              <a:gd name="connsiteX2" fmla="*/ 822960 w 822960"/>
              <a:gd name="connsiteY2" fmla="*/ 198873 h 198873"/>
              <a:gd name="connsiteX3" fmla="*/ 0 w 822960"/>
              <a:gd name="connsiteY3" fmla="*/ 198873 h 198873"/>
              <a:gd name="connsiteX4" fmla="*/ 0 w 822960"/>
              <a:gd name="connsiteY4" fmla="*/ 3477 h 198873"/>
              <a:gd name="connsiteX0" fmla="*/ 0 w 822960"/>
              <a:gd name="connsiteY0" fmla="*/ 3477 h 198873"/>
              <a:gd name="connsiteX1" fmla="*/ 819483 w 822960"/>
              <a:gd name="connsiteY1" fmla="*/ 0 h 198873"/>
              <a:gd name="connsiteX2" fmla="*/ 822960 w 822960"/>
              <a:gd name="connsiteY2" fmla="*/ 198873 h 198873"/>
              <a:gd name="connsiteX3" fmla="*/ 0 w 822960"/>
              <a:gd name="connsiteY3" fmla="*/ 198873 h 198873"/>
              <a:gd name="connsiteX4" fmla="*/ 0 w 822960"/>
              <a:gd name="connsiteY4" fmla="*/ 3477 h 198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2960" h="198873">
                <a:moveTo>
                  <a:pt x="0" y="3477"/>
                </a:moveTo>
                <a:lnTo>
                  <a:pt x="819483" y="0"/>
                </a:lnTo>
                <a:lnTo>
                  <a:pt x="822960" y="198873"/>
                </a:lnTo>
                <a:lnTo>
                  <a:pt x="0" y="198873"/>
                </a:lnTo>
                <a:lnTo>
                  <a:pt x="0" y="3477"/>
                </a:lnTo>
                <a:close/>
              </a:path>
            </a:pathLst>
          </a:custGeom>
        </p:spPr>
        <p:txBody>
          <a:bodyPr/>
          <a:lstStyle>
            <a:lvl1pPr marL="0" indent="0" algn="r">
              <a:buNone/>
              <a:defRPr sz="900"/>
            </a:lvl1pPr>
          </a:lstStyle>
          <a:p>
            <a:r>
              <a:rPr lang="en-GB"/>
              <a:t>Co-branding</a:t>
            </a:r>
          </a:p>
        </p:txBody>
      </p:sp>
    </p:spTree>
    <p:extLst>
      <p:ext uri="{BB962C8B-B14F-4D97-AF65-F5344CB8AC3E}">
        <p14:creationId xmlns:p14="http://schemas.microsoft.com/office/powerpoint/2010/main" val="148982227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ap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texto 2"/>
          <p:cNvSpPr>
            <a:spLocks noGrp="1"/>
          </p:cNvSpPr>
          <p:nvPr>
            <p:ph type="body" sz="quarter" idx="18" hasCustomPrompt="1"/>
          </p:nvPr>
        </p:nvSpPr>
        <p:spPr>
          <a:xfrm>
            <a:off x="292613" y="1480163"/>
            <a:ext cx="5617534" cy="4828567"/>
          </a:xfrm>
          <a:prstGeom prst="rect">
            <a:avLst/>
          </a:prstGeom>
        </p:spPr>
        <p:txBody>
          <a:bodyPr>
            <a:normAutofit/>
          </a:bodyPr>
          <a:lstStyle>
            <a:lvl1pPr marL="130960" indent="-130960">
              <a:lnSpc>
                <a:spcPct val="100000"/>
              </a:lnSpc>
              <a:buClr>
                <a:schemeClr val="accent2"/>
              </a:buClr>
              <a:defRPr sz="2800">
                <a:solidFill>
                  <a:srgbClr val="323232"/>
                </a:solidFill>
              </a:defRPr>
            </a:lvl1pPr>
            <a:lvl2pPr>
              <a:lnSpc>
                <a:spcPct val="100000"/>
              </a:lnSpc>
              <a:buClr>
                <a:schemeClr val="accent2"/>
              </a:buClr>
              <a:defRPr sz="2400">
                <a:solidFill>
                  <a:srgbClr val="323232"/>
                </a:solidFill>
              </a:defRPr>
            </a:lvl2pPr>
            <a:lvl3pPr>
              <a:lnSpc>
                <a:spcPct val="100000"/>
              </a:lnSpc>
              <a:buClr>
                <a:schemeClr val="accent2"/>
              </a:buClr>
              <a:defRPr sz="2000">
                <a:solidFill>
                  <a:srgbClr val="323232"/>
                </a:solidFill>
              </a:defRPr>
            </a:lvl3pPr>
            <a:lvl4pPr>
              <a:lnSpc>
                <a:spcPct val="100000"/>
              </a:lnSpc>
              <a:buClr>
                <a:schemeClr val="accent2"/>
              </a:buClr>
              <a:defRPr sz="1800">
                <a:solidFill>
                  <a:srgbClr val="323232"/>
                </a:solidFill>
              </a:defRPr>
            </a:lvl4pPr>
            <a:lvl5pPr>
              <a:lnSpc>
                <a:spcPct val="100000"/>
              </a:lnSpc>
              <a:buClr>
                <a:schemeClr val="accent2"/>
              </a:buClr>
              <a:defRPr sz="1600">
                <a:solidFill>
                  <a:srgbClr val="323232"/>
                </a:solidFill>
              </a:defRPr>
            </a:lvl5pPr>
          </a:lstStyle>
          <a:p>
            <a:pPr lvl="0"/>
            <a:r>
              <a:rPr lang="en-GB" noProof="0"/>
              <a:t>Bullet level 1</a:t>
            </a:r>
          </a:p>
          <a:p>
            <a:pPr lvl="1"/>
            <a:r>
              <a:rPr lang="en-GB" noProof="0"/>
              <a:t>Bullet level 2</a:t>
            </a:r>
          </a:p>
          <a:p>
            <a:pPr lvl="2"/>
            <a:r>
              <a:rPr lang="en-GB" noProof="0"/>
              <a:t>Bullet level 3	</a:t>
            </a:r>
          </a:p>
          <a:p>
            <a:pPr lvl="3"/>
            <a:r>
              <a:rPr lang="en-GB" noProof="0"/>
              <a:t>Bullet level 4</a:t>
            </a:r>
          </a:p>
          <a:p>
            <a:pPr lvl="4"/>
            <a:r>
              <a:rPr lang="en-GB" noProof="0"/>
              <a:t>Bullet level 5</a:t>
            </a:r>
          </a:p>
        </p:txBody>
      </p:sp>
      <p:sp>
        <p:nvSpPr>
          <p:cNvPr id="14" name="Marcador de número de diapositiva 32"/>
          <p:cNvSpPr>
            <a:spLocks noGrp="1"/>
          </p:cNvSpPr>
          <p:nvPr>
            <p:ph type="sldNum" sz="quarter" idx="4"/>
          </p:nvPr>
        </p:nvSpPr>
        <p:spPr>
          <a:xfrm>
            <a:off x="11776959" y="6519616"/>
            <a:ext cx="248264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6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GB" noProof="0"/>
              <a:t>© Amadeus IT Group and its affiliates and subsidiaries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68224" y="296869"/>
            <a:ext cx="11253216" cy="482549"/>
          </a:xfr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15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292608" y="779416"/>
            <a:ext cx="11228613" cy="3000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Marcador de posición de imagen 28"/>
          <p:cNvSpPr>
            <a:spLocks noGrp="1"/>
          </p:cNvSpPr>
          <p:nvPr>
            <p:ph type="pic" sz="quarter" idx="16" hasCustomPrompt="1"/>
          </p:nvPr>
        </p:nvSpPr>
        <p:spPr>
          <a:xfrm>
            <a:off x="6632254" y="1903298"/>
            <a:ext cx="4479647" cy="3982295"/>
          </a:xfrm>
          <a:custGeom>
            <a:avLst/>
            <a:gdLst>
              <a:gd name="connsiteX0" fmla="*/ 1708960 w 6589713"/>
              <a:gd name="connsiteY0" fmla="*/ 853 h 5805701"/>
              <a:gd name="connsiteX1" fmla="*/ 2304022 w 6589713"/>
              <a:gd name="connsiteY1" fmla="*/ 142353 h 5805701"/>
              <a:gd name="connsiteX2" fmla="*/ 3133681 w 6589713"/>
              <a:gd name="connsiteY2" fmla="*/ 876002 h 5805701"/>
              <a:gd name="connsiteX3" fmla="*/ 6410042 w 6589713"/>
              <a:gd name="connsiteY3" fmla="*/ 4771203 h 5805701"/>
              <a:gd name="connsiteX4" fmla="*/ 6589713 w 6589713"/>
              <a:gd name="connsiteY4" fmla="*/ 5198725 h 5805701"/>
              <a:gd name="connsiteX5" fmla="*/ 5982001 w 6589713"/>
              <a:gd name="connsiteY5" fmla="*/ 5805701 h 5805701"/>
              <a:gd name="connsiteX6" fmla="*/ 935348 w 6589713"/>
              <a:gd name="connsiteY6" fmla="*/ 5805701 h 5805701"/>
              <a:gd name="connsiteX7" fmla="*/ 0 w 6589713"/>
              <a:gd name="connsiteY7" fmla="*/ 4866208 h 5805701"/>
              <a:gd name="connsiteX8" fmla="*/ 0 w 6589713"/>
              <a:gd name="connsiteY8" fmla="*/ 1641319 h 5805701"/>
              <a:gd name="connsiteX9" fmla="*/ 480885 w 6589713"/>
              <a:gd name="connsiteY9" fmla="*/ 480148 h 5805701"/>
              <a:gd name="connsiteX10" fmla="*/ 1708960 w 6589713"/>
              <a:gd name="connsiteY10" fmla="*/ 853 h 5805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589713" h="5805701">
                <a:moveTo>
                  <a:pt x="1708960" y="853"/>
                </a:moveTo>
                <a:cubicBezTo>
                  <a:pt x="1913055" y="7515"/>
                  <a:pt x="2115763" y="53286"/>
                  <a:pt x="2304022" y="142353"/>
                </a:cubicBezTo>
                <a:cubicBezTo>
                  <a:pt x="2663364" y="311250"/>
                  <a:pt x="2890596" y="596265"/>
                  <a:pt x="3133681" y="876002"/>
                </a:cubicBezTo>
                <a:cubicBezTo>
                  <a:pt x="3133681" y="876002"/>
                  <a:pt x="3133681" y="876002"/>
                  <a:pt x="6410042" y="4771203"/>
                </a:cubicBezTo>
                <a:cubicBezTo>
                  <a:pt x="6505162" y="4887320"/>
                  <a:pt x="6589713" y="5035106"/>
                  <a:pt x="6589713" y="5198725"/>
                </a:cubicBezTo>
                <a:cubicBezTo>
                  <a:pt x="6589713" y="5531243"/>
                  <a:pt x="6320206" y="5805701"/>
                  <a:pt x="5982001" y="5805701"/>
                </a:cubicBezTo>
                <a:lnTo>
                  <a:pt x="935348" y="5805701"/>
                </a:lnTo>
                <a:cubicBezTo>
                  <a:pt x="417472" y="5805701"/>
                  <a:pt x="0" y="5383457"/>
                  <a:pt x="0" y="4866208"/>
                </a:cubicBezTo>
                <a:cubicBezTo>
                  <a:pt x="0" y="4628696"/>
                  <a:pt x="0" y="1641319"/>
                  <a:pt x="0" y="1641319"/>
                </a:cubicBezTo>
                <a:cubicBezTo>
                  <a:pt x="0" y="1219075"/>
                  <a:pt x="158534" y="802109"/>
                  <a:pt x="480885" y="480148"/>
                </a:cubicBezTo>
                <a:cubicBezTo>
                  <a:pt x="804228" y="160826"/>
                  <a:pt x="1259950" y="-13803"/>
                  <a:pt x="1708960" y="853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GB" noProof="0"/>
              <a:t>     </a:t>
            </a:r>
            <a:br>
              <a:rPr lang="en-GB" noProof="0"/>
            </a:br>
            <a:br>
              <a:rPr lang="en-GB" noProof="0"/>
            </a:br>
            <a:r>
              <a:rPr lang="en-GB" noProof="0"/>
              <a:t> Insert your picture here</a:t>
            </a:r>
          </a:p>
        </p:txBody>
      </p:sp>
      <p:cxnSp>
        <p:nvCxnSpPr>
          <p:cNvPr id="13" name="Conector recto 8"/>
          <p:cNvCxnSpPr/>
          <p:nvPr userDrawn="1"/>
        </p:nvCxnSpPr>
        <p:spPr>
          <a:xfrm flipV="1">
            <a:off x="10738778" y="6531509"/>
            <a:ext cx="0" cy="120314"/>
          </a:xfrm>
          <a:prstGeom prst="line">
            <a:avLst/>
          </a:prstGeom>
          <a:ln w="9525" cmpd="sng">
            <a:solidFill>
              <a:srgbClr val="DDDDD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Picture Placeholder 2"/>
          <p:cNvSpPr>
            <a:spLocks noGrp="1"/>
          </p:cNvSpPr>
          <p:nvPr>
            <p:ph type="pic" sz="quarter" idx="19" hasCustomPrompt="1"/>
          </p:nvPr>
        </p:nvSpPr>
        <p:spPr>
          <a:xfrm>
            <a:off x="9970851" y="6398955"/>
            <a:ext cx="630631" cy="385421"/>
          </a:xfrm>
          <a:custGeom>
            <a:avLst/>
            <a:gdLst>
              <a:gd name="connsiteX0" fmla="*/ 0 w 822960"/>
              <a:gd name="connsiteY0" fmla="*/ 0 h 365760"/>
              <a:gd name="connsiteX1" fmla="*/ 822960 w 822960"/>
              <a:gd name="connsiteY1" fmla="*/ 0 h 365760"/>
              <a:gd name="connsiteX2" fmla="*/ 822960 w 822960"/>
              <a:gd name="connsiteY2" fmla="*/ 365760 h 365760"/>
              <a:gd name="connsiteX3" fmla="*/ 0 w 822960"/>
              <a:gd name="connsiteY3" fmla="*/ 365760 h 365760"/>
              <a:gd name="connsiteX4" fmla="*/ 0 w 822960"/>
              <a:gd name="connsiteY4" fmla="*/ 0 h 365760"/>
              <a:gd name="connsiteX0" fmla="*/ 0 w 822960"/>
              <a:gd name="connsiteY0" fmla="*/ 0 h 365760"/>
              <a:gd name="connsiteX1" fmla="*/ 822960 w 822960"/>
              <a:gd name="connsiteY1" fmla="*/ 0 h 365760"/>
              <a:gd name="connsiteX2" fmla="*/ 822960 w 822960"/>
              <a:gd name="connsiteY2" fmla="*/ 365760 h 365760"/>
              <a:gd name="connsiteX3" fmla="*/ 0 w 822960"/>
              <a:gd name="connsiteY3" fmla="*/ 365760 h 365760"/>
              <a:gd name="connsiteX4" fmla="*/ 0 w 822960"/>
              <a:gd name="connsiteY4" fmla="*/ 0 h 365760"/>
              <a:gd name="connsiteX0" fmla="*/ 0 w 822960"/>
              <a:gd name="connsiteY0" fmla="*/ 170364 h 365760"/>
              <a:gd name="connsiteX1" fmla="*/ 822960 w 822960"/>
              <a:gd name="connsiteY1" fmla="*/ 0 h 365760"/>
              <a:gd name="connsiteX2" fmla="*/ 822960 w 822960"/>
              <a:gd name="connsiteY2" fmla="*/ 365760 h 365760"/>
              <a:gd name="connsiteX3" fmla="*/ 0 w 822960"/>
              <a:gd name="connsiteY3" fmla="*/ 365760 h 365760"/>
              <a:gd name="connsiteX4" fmla="*/ 0 w 822960"/>
              <a:gd name="connsiteY4" fmla="*/ 170364 h 365760"/>
              <a:gd name="connsiteX0" fmla="*/ 0 w 822960"/>
              <a:gd name="connsiteY0" fmla="*/ 13908 h 209304"/>
              <a:gd name="connsiteX1" fmla="*/ 809053 w 822960"/>
              <a:gd name="connsiteY1" fmla="*/ 0 h 209304"/>
              <a:gd name="connsiteX2" fmla="*/ 822960 w 822960"/>
              <a:gd name="connsiteY2" fmla="*/ 209304 h 209304"/>
              <a:gd name="connsiteX3" fmla="*/ 0 w 822960"/>
              <a:gd name="connsiteY3" fmla="*/ 209304 h 209304"/>
              <a:gd name="connsiteX4" fmla="*/ 0 w 822960"/>
              <a:gd name="connsiteY4" fmla="*/ 13908 h 209304"/>
              <a:gd name="connsiteX0" fmla="*/ 0 w 822960"/>
              <a:gd name="connsiteY0" fmla="*/ 0 h 195396"/>
              <a:gd name="connsiteX1" fmla="*/ 819483 w 822960"/>
              <a:gd name="connsiteY1" fmla="*/ 3476 h 195396"/>
              <a:gd name="connsiteX2" fmla="*/ 822960 w 822960"/>
              <a:gd name="connsiteY2" fmla="*/ 195396 h 195396"/>
              <a:gd name="connsiteX3" fmla="*/ 0 w 822960"/>
              <a:gd name="connsiteY3" fmla="*/ 195396 h 195396"/>
              <a:gd name="connsiteX4" fmla="*/ 0 w 822960"/>
              <a:gd name="connsiteY4" fmla="*/ 0 h 195396"/>
              <a:gd name="connsiteX0" fmla="*/ 0 w 822960"/>
              <a:gd name="connsiteY0" fmla="*/ 3477 h 198873"/>
              <a:gd name="connsiteX1" fmla="*/ 819483 w 822960"/>
              <a:gd name="connsiteY1" fmla="*/ 0 h 198873"/>
              <a:gd name="connsiteX2" fmla="*/ 822960 w 822960"/>
              <a:gd name="connsiteY2" fmla="*/ 198873 h 198873"/>
              <a:gd name="connsiteX3" fmla="*/ 0 w 822960"/>
              <a:gd name="connsiteY3" fmla="*/ 198873 h 198873"/>
              <a:gd name="connsiteX4" fmla="*/ 0 w 822960"/>
              <a:gd name="connsiteY4" fmla="*/ 3477 h 198873"/>
              <a:gd name="connsiteX0" fmla="*/ 0 w 822960"/>
              <a:gd name="connsiteY0" fmla="*/ 8568 h 203964"/>
              <a:gd name="connsiteX1" fmla="*/ 819483 w 822960"/>
              <a:gd name="connsiteY1" fmla="*/ 5091 h 203964"/>
              <a:gd name="connsiteX2" fmla="*/ 822960 w 822960"/>
              <a:gd name="connsiteY2" fmla="*/ 203964 h 203964"/>
              <a:gd name="connsiteX3" fmla="*/ 0 w 822960"/>
              <a:gd name="connsiteY3" fmla="*/ 203964 h 203964"/>
              <a:gd name="connsiteX4" fmla="*/ 0 w 822960"/>
              <a:gd name="connsiteY4" fmla="*/ 8568 h 203964"/>
              <a:gd name="connsiteX0" fmla="*/ 0 w 822960"/>
              <a:gd name="connsiteY0" fmla="*/ 3477 h 198873"/>
              <a:gd name="connsiteX1" fmla="*/ 819483 w 822960"/>
              <a:gd name="connsiteY1" fmla="*/ 0 h 198873"/>
              <a:gd name="connsiteX2" fmla="*/ 822960 w 822960"/>
              <a:gd name="connsiteY2" fmla="*/ 198873 h 198873"/>
              <a:gd name="connsiteX3" fmla="*/ 0 w 822960"/>
              <a:gd name="connsiteY3" fmla="*/ 198873 h 198873"/>
              <a:gd name="connsiteX4" fmla="*/ 0 w 822960"/>
              <a:gd name="connsiteY4" fmla="*/ 3477 h 198873"/>
              <a:gd name="connsiteX0" fmla="*/ 0 w 822960"/>
              <a:gd name="connsiteY0" fmla="*/ 3477 h 198873"/>
              <a:gd name="connsiteX1" fmla="*/ 819483 w 822960"/>
              <a:gd name="connsiteY1" fmla="*/ 0 h 198873"/>
              <a:gd name="connsiteX2" fmla="*/ 822960 w 822960"/>
              <a:gd name="connsiteY2" fmla="*/ 198873 h 198873"/>
              <a:gd name="connsiteX3" fmla="*/ 0 w 822960"/>
              <a:gd name="connsiteY3" fmla="*/ 198873 h 198873"/>
              <a:gd name="connsiteX4" fmla="*/ 0 w 822960"/>
              <a:gd name="connsiteY4" fmla="*/ 3477 h 198873"/>
              <a:gd name="connsiteX0" fmla="*/ 0 w 822960"/>
              <a:gd name="connsiteY0" fmla="*/ 3477 h 198873"/>
              <a:gd name="connsiteX1" fmla="*/ 819483 w 822960"/>
              <a:gd name="connsiteY1" fmla="*/ 0 h 198873"/>
              <a:gd name="connsiteX2" fmla="*/ 822960 w 822960"/>
              <a:gd name="connsiteY2" fmla="*/ 198873 h 198873"/>
              <a:gd name="connsiteX3" fmla="*/ 0 w 822960"/>
              <a:gd name="connsiteY3" fmla="*/ 198873 h 198873"/>
              <a:gd name="connsiteX4" fmla="*/ 0 w 822960"/>
              <a:gd name="connsiteY4" fmla="*/ 3477 h 198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2960" h="198873">
                <a:moveTo>
                  <a:pt x="0" y="3477"/>
                </a:moveTo>
                <a:lnTo>
                  <a:pt x="819483" y="0"/>
                </a:lnTo>
                <a:lnTo>
                  <a:pt x="822960" y="198873"/>
                </a:lnTo>
                <a:lnTo>
                  <a:pt x="0" y="198873"/>
                </a:lnTo>
                <a:lnTo>
                  <a:pt x="0" y="3477"/>
                </a:lnTo>
                <a:close/>
              </a:path>
            </a:pathLst>
          </a:custGeom>
        </p:spPr>
        <p:txBody>
          <a:bodyPr/>
          <a:lstStyle>
            <a:lvl1pPr marL="0" indent="0" algn="r">
              <a:buNone/>
              <a:defRPr sz="900"/>
            </a:lvl1pPr>
          </a:lstStyle>
          <a:p>
            <a:r>
              <a:rPr lang="en-GB"/>
              <a:t>Co-branding</a:t>
            </a:r>
          </a:p>
        </p:txBody>
      </p:sp>
    </p:spTree>
    <p:extLst>
      <p:ext uri="{BB962C8B-B14F-4D97-AF65-F5344CB8AC3E}">
        <p14:creationId xmlns:p14="http://schemas.microsoft.com/office/powerpoint/2010/main" val="258049756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ap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texto 2"/>
          <p:cNvSpPr>
            <a:spLocks noGrp="1"/>
          </p:cNvSpPr>
          <p:nvPr>
            <p:ph type="body" sz="quarter" idx="18" hasCustomPrompt="1"/>
          </p:nvPr>
        </p:nvSpPr>
        <p:spPr>
          <a:xfrm>
            <a:off x="292613" y="1480163"/>
            <a:ext cx="5617534" cy="4828567"/>
          </a:xfrm>
          <a:prstGeom prst="rect">
            <a:avLst/>
          </a:prstGeom>
        </p:spPr>
        <p:txBody>
          <a:bodyPr>
            <a:normAutofit/>
          </a:bodyPr>
          <a:lstStyle>
            <a:lvl1pPr marL="130960" indent="-130960">
              <a:lnSpc>
                <a:spcPct val="100000"/>
              </a:lnSpc>
              <a:buClr>
                <a:schemeClr val="accent2"/>
              </a:buClr>
              <a:defRPr sz="2800">
                <a:solidFill>
                  <a:srgbClr val="323232"/>
                </a:solidFill>
              </a:defRPr>
            </a:lvl1pPr>
            <a:lvl2pPr>
              <a:lnSpc>
                <a:spcPct val="100000"/>
              </a:lnSpc>
              <a:buClr>
                <a:schemeClr val="accent2"/>
              </a:buClr>
              <a:defRPr sz="2400">
                <a:solidFill>
                  <a:srgbClr val="323232"/>
                </a:solidFill>
              </a:defRPr>
            </a:lvl2pPr>
            <a:lvl3pPr>
              <a:lnSpc>
                <a:spcPct val="100000"/>
              </a:lnSpc>
              <a:buClr>
                <a:schemeClr val="accent2"/>
              </a:buClr>
              <a:defRPr sz="2000">
                <a:solidFill>
                  <a:srgbClr val="323232"/>
                </a:solidFill>
              </a:defRPr>
            </a:lvl3pPr>
            <a:lvl4pPr>
              <a:lnSpc>
                <a:spcPct val="100000"/>
              </a:lnSpc>
              <a:buClr>
                <a:schemeClr val="accent2"/>
              </a:buClr>
              <a:defRPr sz="1800">
                <a:solidFill>
                  <a:srgbClr val="323232"/>
                </a:solidFill>
              </a:defRPr>
            </a:lvl4pPr>
            <a:lvl5pPr>
              <a:lnSpc>
                <a:spcPct val="100000"/>
              </a:lnSpc>
              <a:buClr>
                <a:schemeClr val="accent2"/>
              </a:buClr>
              <a:defRPr sz="1600">
                <a:solidFill>
                  <a:srgbClr val="323232"/>
                </a:solidFill>
              </a:defRPr>
            </a:lvl5pPr>
          </a:lstStyle>
          <a:p>
            <a:pPr lvl="0"/>
            <a:r>
              <a:rPr lang="en-GB" noProof="0"/>
              <a:t>Bullet level 1</a:t>
            </a:r>
          </a:p>
          <a:p>
            <a:pPr lvl="1"/>
            <a:r>
              <a:rPr lang="en-GB" noProof="0"/>
              <a:t>Bullet level 2</a:t>
            </a:r>
          </a:p>
          <a:p>
            <a:pPr lvl="2"/>
            <a:r>
              <a:rPr lang="en-GB" noProof="0"/>
              <a:t>Bullet level 3	</a:t>
            </a:r>
          </a:p>
          <a:p>
            <a:pPr lvl="3"/>
            <a:r>
              <a:rPr lang="en-GB" noProof="0"/>
              <a:t>Bullet level 4</a:t>
            </a:r>
          </a:p>
          <a:p>
            <a:pPr lvl="4"/>
            <a:r>
              <a:rPr lang="en-GB" noProof="0"/>
              <a:t>Bullet level 5</a:t>
            </a:r>
          </a:p>
        </p:txBody>
      </p:sp>
      <p:sp>
        <p:nvSpPr>
          <p:cNvPr id="14" name="Marcador de número de diapositiva 32"/>
          <p:cNvSpPr>
            <a:spLocks noGrp="1"/>
          </p:cNvSpPr>
          <p:nvPr>
            <p:ph type="sldNum" sz="quarter" idx="4"/>
          </p:nvPr>
        </p:nvSpPr>
        <p:spPr>
          <a:xfrm>
            <a:off x="11776959" y="6519616"/>
            <a:ext cx="248264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6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GB" noProof="0"/>
              <a:t>© Amadeus IT Group and its affiliates and subsidiaries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68224" y="296869"/>
            <a:ext cx="11253216" cy="482549"/>
          </a:xfr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15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292608" y="779416"/>
            <a:ext cx="11228613" cy="3000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9" hasCustomPrompt="1"/>
          </p:nvPr>
        </p:nvSpPr>
        <p:spPr>
          <a:xfrm>
            <a:off x="6722269" y="1939925"/>
            <a:ext cx="4443412" cy="3992562"/>
          </a:xfrm>
          <a:custGeom>
            <a:avLst/>
            <a:gdLst>
              <a:gd name="connsiteX0" fmla="*/ 3649988 w 4443412"/>
              <a:gd name="connsiteY0" fmla="*/ 0 h 3992562"/>
              <a:gd name="connsiteX1" fmla="*/ 3667849 w 4443412"/>
              <a:gd name="connsiteY1" fmla="*/ 0 h 3992562"/>
              <a:gd name="connsiteX2" fmla="*/ 3685710 w 4443412"/>
              <a:gd name="connsiteY2" fmla="*/ 397 h 3992562"/>
              <a:gd name="connsiteX3" fmla="*/ 3703174 w 4443412"/>
              <a:gd name="connsiteY3" fmla="*/ 1588 h 3992562"/>
              <a:gd name="connsiteX4" fmla="*/ 3720638 w 4443412"/>
              <a:gd name="connsiteY4" fmla="*/ 2381 h 3992562"/>
              <a:gd name="connsiteX5" fmla="*/ 3737705 w 4443412"/>
              <a:gd name="connsiteY5" fmla="*/ 4366 h 3992562"/>
              <a:gd name="connsiteX6" fmla="*/ 3755169 w 4443412"/>
              <a:gd name="connsiteY6" fmla="*/ 7144 h 3992562"/>
              <a:gd name="connsiteX7" fmla="*/ 3771839 w 4443412"/>
              <a:gd name="connsiteY7" fmla="*/ 9525 h 3992562"/>
              <a:gd name="connsiteX8" fmla="*/ 3788510 w 4443412"/>
              <a:gd name="connsiteY8" fmla="*/ 12303 h 3992562"/>
              <a:gd name="connsiteX9" fmla="*/ 3805180 w 4443412"/>
              <a:gd name="connsiteY9" fmla="*/ 16669 h 3992562"/>
              <a:gd name="connsiteX10" fmla="*/ 3821057 w 4443412"/>
              <a:gd name="connsiteY10" fmla="*/ 20638 h 3992562"/>
              <a:gd name="connsiteX11" fmla="*/ 3836933 w 4443412"/>
              <a:gd name="connsiteY11" fmla="*/ 25003 h 3992562"/>
              <a:gd name="connsiteX12" fmla="*/ 3853206 w 4443412"/>
              <a:gd name="connsiteY12" fmla="*/ 29369 h 3992562"/>
              <a:gd name="connsiteX13" fmla="*/ 3869083 w 4443412"/>
              <a:gd name="connsiteY13" fmla="*/ 34925 h 3992562"/>
              <a:gd name="connsiteX14" fmla="*/ 3884165 w 4443412"/>
              <a:gd name="connsiteY14" fmla="*/ 40481 h 3992562"/>
              <a:gd name="connsiteX15" fmla="*/ 3899645 w 4443412"/>
              <a:gd name="connsiteY15" fmla="*/ 46434 h 3992562"/>
              <a:gd name="connsiteX16" fmla="*/ 3914331 w 4443412"/>
              <a:gd name="connsiteY16" fmla="*/ 52784 h 3992562"/>
              <a:gd name="connsiteX17" fmla="*/ 3929016 w 4443412"/>
              <a:gd name="connsiteY17" fmla="*/ 59928 h 3992562"/>
              <a:gd name="connsiteX18" fmla="*/ 3943305 w 4443412"/>
              <a:gd name="connsiteY18" fmla="*/ 67072 h 3992562"/>
              <a:gd name="connsiteX19" fmla="*/ 3957991 w 4443412"/>
              <a:gd name="connsiteY19" fmla="*/ 74613 h 3992562"/>
              <a:gd name="connsiteX20" fmla="*/ 3971883 w 4443412"/>
              <a:gd name="connsiteY20" fmla="*/ 82550 h 3992562"/>
              <a:gd name="connsiteX21" fmla="*/ 3985774 w 4443412"/>
              <a:gd name="connsiteY21" fmla="*/ 90885 h 3992562"/>
              <a:gd name="connsiteX22" fmla="*/ 3999269 w 4443412"/>
              <a:gd name="connsiteY22" fmla="*/ 100013 h 3992562"/>
              <a:gd name="connsiteX23" fmla="*/ 4012764 w 4443412"/>
              <a:gd name="connsiteY23" fmla="*/ 108744 h 3992562"/>
              <a:gd name="connsiteX24" fmla="*/ 4025862 w 4443412"/>
              <a:gd name="connsiteY24" fmla="*/ 118269 h 3992562"/>
              <a:gd name="connsiteX25" fmla="*/ 4038167 w 4443412"/>
              <a:gd name="connsiteY25" fmla="*/ 127794 h 3992562"/>
              <a:gd name="connsiteX26" fmla="*/ 4050867 w 4443412"/>
              <a:gd name="connsiteY26" fmla="*/ 137716 h 3992562"/>
              <a:gd name="connsiteX27" fmla="*/ 4063172 w 4443412"/>
              <a:gd name="connsiteY27" fmla="*/ 148431 h 3992562"/>
              <a:gd name="connsiteX28" fmla="*/ 4075476 w 4443412"/>
              <a:gd name="connsiteY28" fmla="*/ 159147 h 3992562"/>
              <a:gd name="connsiteX29" fmla="*/ 4087383 w 4443412"/>
              <a:gd name="connsiteY29" fmla="*/ 170259 h 3992562"/>
              <a:gd name="connsiteX30" fmla="*/ 4098894 w 4443412"/>
              <a:gd name="connsiteY30" fmla="*/ 181769 h 3992562"/>
              <a:gd name="connsiteX31" fmla="*/ 4109610 w 4443412"/>
              <a:gd name="connsiteY31" fmla="*/ 193278 h 3992562"/>
              <a:gd name="connsiteX32" fmla="*/ 4120724 w 4443412"/>
              <a:gd name="connsiteY32" fmla="*/ 205184 h 3992562"/>
              <a:gd name="connsiteX33" fmla="*/ 4131043 w 4443412"/>
              <a:gd name="connsiteY33" fmla="*/ 217884 h 3992562"/>
              <a:gd name="connsiteX34" fmla="*/ 4141760 w 4443412"/>
              <a:gd name="connsiteY34" fmla="*/ 230188 h 3992562"/>
              <a:gd name="connsiteX35" fmla="*/ 4151683 w 4443412"/>
              <a:gd name="connsiteY35" fmla="*/ 243284 h 3992562"/>
              <a:gd name="connsiteX36" fmla="*/ 4161605 w 4443412"/>
              <a:gd name="connsiteY36" fmla="*/ 256381 h 3992562"/>
              <a:gd name="connsiteX37" fmla="*/ 4171131 w 4443412"/>
              <a:gd name="connsiteY37" fmla="*/ 269875 h 3992562"/>
              <a:gd name="connsiteX38" fmla="*/ 4180261 w 4443412"/>
              <a:gd name="connsiteY38" fmla="*/ 283766 h 3992562"/>
              <a:gd name="connsiteX39" fmla="*/ 4188993 w 4443412"/>
              <a:gd name="connsiteY39" fmla="*/ 297656 h 3992562"/>
              <a:gd name="connsiteX40" fmla="*/ 4197725 w 4443412"/>
              <a:gd name="connsiteY40" fmla="*/ 312341 h 3992562"/>
              <a:gd name="connsiteX41" fmla="*/ 4206059 w 4443412"/>
              <a:gd name="connsiteY41" fmla="*/ 326628 h 3992562"/>
              <a:gd name="connsiteX42" fmla="*/ 4213998 w 4443412"/>
              <a:gd name="connsiteY42" fmla="*/ 341313 h 3992562"/>
              <a:gd name="connsiteX43" fmla="*/ 4221539 w 4443412"/>
              <a:gd name="connsiteY43" fmla="*/ 355997 h 3992562"/>
              <a:gd name="connsiteX44" fmla="*/ 4229081 w 4443412"/>
              <a:gd name="connsiteY44" fmla="*/ 371475 h 3992562"/>
              <a:gd name="connsiteX45" fmla="*/ 4236225 w 4443412"/>
              <a:gd name="connsiteY45" fmla="*/ 386953 h 3992562"/>
              <a:gd name="connsiteX46" fmla="*/ 4242575 w 4443412"/>
              <a:gd name="connsiteY46" fmla="*/ 403225 h 3992562"/>
              <a:gd name="connsiteX47" fmla="*/ 4248926 w 4443412"/>
              <a:gd name="connsiteY47" fmla="*/ 419100 h 3992562"/>
              <a:gd name="connsiteX48" fmla="*/ 4254879 w 4443412"/>
              <a:gd name="connsiteY48" fmla="*/ 434975 h 3992562"/>
              <a:gd name="connsiteX49" fmla="*/ 4260437 w 4443412"/>
              <a:gd name="connsiteY49" fmla="*/ 451644 h 3992562"/>
              <a:gd name="connsiteX50" fmla="*/ 4265993 w 4443412"/>
              <a:gd name="connsiteY50" fmla="*/ 468709 h 3992562"/>
              <a:gd name="connsiteX51" fmla="*/ 4271153 w 4443412"/>
              <a:gd name="connsiteY51" fmla="*/ 484981 h 3992562"/>
              <a:gd name="connsiteX52" fmla="*/ 4275916 w 4443412"/>
              <a:gd name="connsiteY52" fmla="*/ 502444 h 3992562"/>
              <a:gd name="connsiteX53" fmla="*/ 4279885 w 4443412"/>
              <a:gd name="connsiteY53" fmla="*/ 519509 h 3992562"/>
              <a:gd name="connsiteX54" fmla="*/ 4283854 w 4443412"/>
              <a:gd name="connsiteY54" fmla="*/ 536972 h 3992562"/>
              <a:gd name="connsiteX55" fmla="*/ 4287823 w 4443412"/>
              <a:gd name="connsiteY55" fmla="*/ 554434 h 3992562"/>
              <a:gd name="connsiteX56" fmla="*/ 4290999 w 4443412"/>
              <a:gd name="connsiteY56" fmla="*/ 572294 h 3992562"/>
              <a:gd name="connsiteX57" fmla="*/ 4294173 w 4443412"/>
              <a:gd name="connsiteY57" fmla="*/ 590550 h 3992562"/>
              <a:gd name="connsiteX58" fmla="*/ 4296555 w 4443412"/>
              <a:gd name="connsiteY58" fmla="*/ 608806 h 3992562"/>
              <a:gd name="connsiteX59" fmla="*/ 4298539 w 4443412"/>
              <a:gd name="connsiteY59" fmla="*/ 627063 h 3992562"/>
              <a:gd name="connsiteX60" fmla="*/ 4300525 w 4443412"/>
              <a:gd name="connsiteY60" fmla="*/ 645319 h 3992562"/>
              <a:gd name="connsiteX61" fmla="*/ 4439840 w 4443412"/>
              <a:gd name="connsiteY61" fmla="*/ 2872581 h 3992562"/>
              <a:gd name="connsiteX62" fmla="*/ 4441825 w 4443412"/>
              <a:gd name="connsiteY62" fmla="*/ 2916634 h 3992562"/>
              <a:gd name="connsiteX63" fmla="*/ 4442618 w 4443412"/>
              <a:gd name="connsiteY63" fmla="*/ 2959100 h 3992562"/>
              <a:gd name="connsiteX64" fmla="*/ 4443412 w 4443412"/>
              <a:gd name="connsiteY64" fmla="*/ 3000375 h 3992562"/>
              <a:gd name="connsiteX65" fmla="*/ 4443412 w 4443412"/>
              <a:gd name="connsiteY65" fmla="*/ 3041650 h 3992562"/>
              <a:gd name="connsiteX66" fmla="*/ 4442618 w 4443412"/>
              <a:gd name="connsiteY66" fmla="*/ 3081337 h 3992562"/>
              <a:gd name="connsiteX67" fmla="*/ 4440633 w 4443412"/>
              <a:gd name="connsiteY67" fmla="*/ 3121025 h 3992562"/>
              <a:gd name="connsiteX68" fmla="*/ 4439443 w 4443412"/>
              <a:gd name="connsiteY68" fmla="*/ 3140472 h 3992562"/>
              <a:gd name="connsiteX69" fmla="*/ 4437855 w 4443412"/>
              <a:gd name="connsiteY69" fmla="*/ 3159918 h 3992562"/>
              <a:gd name="connsiteX70" fmla="*/ 4435871 w 4443412"/>
              <a:gd name="connsiteY70" fmla="*/ 3179365 h 3992562"/>
              <a:gd name="connsiteX71" fmla="*/ 4433489 w 4443412"/>
              <a:gd name="connsiteY71" fmla="*/ 3198812 h 3992562"/>
              <a:gd name="connsiteX72" fmla="*/ 4430711 w 4443412"/>
              <a:gd name="connsiteY72" fmla="*/ 3218259 h 3992562"/>
              <a:gd name="connsiteX73" fmla="*/ 4427933 w 4443412"/>
              <a:gd name="connsiteY73" fmla="*/ 3237309 h 3992562"/>
              <a:gd name="connsiteX74" fmla="*/ 4424757 w 4443412"/>
              <a:gd name="connsiteY74" fmla="*/ 3256756 h 3992562"/>
              <a:gd name="connsiteX75" fmla="*/ 4420788 w 4443412"/>
              <a:gd name="connsiteY75" fmla="*/ 3276203 h 3992562"/>
              <a:gd name="connsiteX76" fmla="*/ 4416819 w 4443412"/>
              <a:gd name="connsiteY76" fmla="*/ 3295253 h 3992562"/>
              <a:gd name="connsiteX77" fmla="*/ 4412453 w 4443412"/>
              <a:gd name="connsiteY77" fmla="*/ 3314700 h 3992562"/>
              <a:gd name="connsiteX78" fmla="*/ 4407293 w 4443412"/>
              <a:gd name="connsiteY78" fmla="*/ 3334147 h 3992562"/>
              <a:gd name="connsiteX79" fmla="*/ 4401737 w 4443412"/>
              <a:gd name="connsiteY79" fmla="*/ 3353593 h 3992562"/>
              <a:gd name="connsiteX80" fmla="*/ 4395783 w 4443412"/>
              <a:gd name="connsiteY80" fmla="*/ 3373040 h 3992562"/>
              <a:gd name="connsiteX81" fmla="*/ 4389432 w 4443412"/>
              <a:gd name="connsiteY81" fmla="*/ 3392487 h 3992562"/>
              <a:gd name="connsiteX82" fmla="*/ 4382288 w 4443412"/>
              <a:gd name="connsiteY82" fmla="*/ 3412331 h 3992562"/>
              <a:gd name="connsiteX83" fmla="*/ 4374747 w 4443412"/>
              <a:gd name="connsiteY83" fmla="*/ 3432175 h 3992562"/>
              <a:gd name="connsiteX84" fmla="*/ 4366809 w 4443412"/>
              <a:gd name="connsiteY84" fmla="*/ 3452018 h 3992562"/>
              <a:gd name="connsiteX85" fmla="*/ 4358473 w 4443412"/>
              <a:gd name="connsiteY85" fmla="*/ 3472259 h 3992562"/>
              <a:gd name="connsiteX86" fmla="*/ 4349344 w 4443412"/>
              <a:gd name="connsiteY86" fmla="*/ 3492500 h 3992562"/>
              <a:gd name="connsiteX87" fmla="*/ 4339819 w 4443412"/>
              <a:gd name="connsiteY87" fmla="*/ 3513137 h 3992562"/>
              <a:gd name="connsiteX88" fmla="*/ 4329499 w 4443412"/>
              <a:gd name="connsiteY88" fmla="*/ 3534172 h 3992562"/>
              <a:gd name="connsiteX89" fmla="*/ 4318385 w 4443412"/>
              <a:gd name="connsiteY89" fmla="*/ 3554809 h 3992562"/>
              <a:gd name="connsiteX90" fmla="*/ 4306875 w 4443412"/>
              <a:gd name="connsiteY90" fmla="*/ 3575447 h 3992562"/>
              <a:gd name="connsiteX91" fmla="*/ 4294967 w 4443412"/>
              <a:gd name="connsiteY91" fmla="*/ 3595290 h 3992562"/>
              <a:gd name="connsiteX92" fmla="*/ 4283060 w 4443412"/>
              <a:gd name="connsiteY92" fmla="*/ 3615531 h 3992562"/>
              <a:gd name="connsiteX93" fmla="*/ 4269962 w 4443412"/>
              <a:gd name="connsiteY93" fmla="*/ 3634978 h 3992562"/>
              <a:gd name="connsiteX94" fmla="*/ 4256864 w 4443412"/>
              <a:gd name="connsiteY94" fmla="*/ 3654028 h 3992562"/>
              <a:gd name="connsiteX95" fmla="*/ 4242972 w 4443412"/>
              <a:gd name="connsiteY95" fmla="*/ 3672284 h 3992562"/>
              <a:gd name="connsiteX96" fmla="*/ 4229081 w 4443412"/>
              <a:gd name="connsiteY96" fmla="*/ 3690937 h 3992562"/>
              <a:gd name="connsiteX97" fmla="*/ 4214791 w 4443412"/>
              <a:gd name="connsiteY97" fmla="*/ 3708797 h 3992562"/>
              <a:gd name="connsiteX98" fmla="*/ 4199709 w 4443412"/>
              <a:gd name="connsiteY98" fmla="*/ 3726259 h 3992562"/>
              <a:gd name="connsiteX99" fmla="*/ 4184627 w 4443412"/>
              <a:gd name="connsiteY99" fmla="*/ 3743325 h 3992562"/>
              <a:gd name="connsiteX100" fmla="*/ 4168750 w 4443412"/>
              <a:gd name="connsiteY100" fmla="*/ 3760390 h 3992562"/>
              <a:gd name="connsiteX101" fmla="*/ 4152873 w 4443412"/>
              <a:gd name="connsiteY101" fmla="*/ 3776265 h 3992562"/>
              <a:gd name="connsiteX102" fmla="*/ 4136203 w 4443412"/>
              <a:gd name="connsiteY102" fmla="*/ 3792140 h 3992562"/>
              <a:gd name="connsiteX103" fmla="*/ 4119136 w 4443412"/>
              <a:gd name="connsiteY103" fmla="*/ 3807222 h 3992562"/>
              <a:gd name="connsiteX104" fmla="*/ 4101672 w 4443412"/>
              <a:gd name="connsiteY104" fmla="*/ 3822303 h 3992562"/>
              <a:gd name="connsiteX105" fmla="*/ 4083811 w 4443412"/>
              <a:gd name="connsiteY105" fmla="*/ 3836193 h 3992562"/>
              <a:gd name="connsiteX106" fmla="*/ 4065950 w 4443412"/>
              <a:gd name="connsiteY106" fmla="*/ 3850084 h 3992562"/>
              <a:gd name="connsiteX107" fmla="*/ 4047295 w 4443412"/>
              <a:gd name="connsiteY107" fmla="*/ 3863181 h 3992562"/>
              <a:gd name="connsiteX108" fmla="*/ 4028244 w 4443412"/>
              <a:gd name="connsiteY108" fmla="*/ 3875484 h 3992562"/>
              <a:gd name="connsiteX109" fmla="*/ 4008795 w 4443412"/>
              <a:gd name="connsiteY109" fmla="*/ 3888184 h 3992562"/>
              <a:gd name="connsiteX110" fmla="*/ 3989347 w 4443412"/>
              <a:gd name="connsiteY110" fmla="*/ 3899693 h 3992562"/>
              <a:gd name="connsiteX111" fmla="*/ 3969501 w 4443412"/>
              <a:gd name="connsiteY111" fmla="*/ 3910012 h 3992562"/>
              <a:gd name="connsiteX112" fmla="*/ 3948862 w 4443412"/>
              <a:gd name="connsiteY112" fmla="*/ 3920728 h 3992562"/>
              <a:gd name="connsiteX113" fmla="*/ 3927825 w 4443412"/>
              <a:gd name="connsiteY113" fmla="*/ 3930253 h 3992562"/>
              <a:gd name="connsiteX114" fmla="*/ 3907186 w 4443412"/>
              <a:gd name="connsiteY114" fmla="*/ 3938984 h 3992562"/>
              <a:gd name="connsiteX115" fmla="*/ 3885356 w 4443412"/>
              <a:gd name="connsiteY115" fmla="*/ 3947715 h 3992562"/>
              <a:gd name="connsiteX116" fmla="*/ 3863526 w 4443412"/>
              <a:gd name="connsiteY116" fmla="*/ 3955256 h 3992562"/>
              <a:gd name="connsiteX117" fmla="*/ 3840902 w 4443412"/>
              <a:gd name="connsiteY117" fmla="*/ 3962400 h 3992562"/>
              <a:gd name="connsiteX118" fmla="*/ 3818675 w 4443412"/>
              <a:gd name="connsiteY118" fmla="*/ 3968750 h 3992562"/>
              <a:gd name="connsiteX119" fmla="*/ 3795654 w 4443412"/>
              <a:gd name="connsiteY119" fmla="*/ 3973909 h 3992562"/>
              <a:gd name="connsiteX120" fmla="*/ 3768664 w 4443412"/>
              <a:gd name="connsiteY120" fmla="*/ 3980259 h 3992562"/>
              <a:gd name="connsiteX121" fmla="*/ 3741277 w 4443412"/>
              <a:gd name="connsiteY121" fmla="*/ 3984625 h 3992562"/>
              <a:gd name="connsiteX122" fmla="*/ 3714287 w 4443412"/>
              <a:gd name="connsiteY122" fmla="*/ 3988197 h 3992562"/>
              <a:gd name="connsiteX123" fmla="*/ 3686901 w 4443412"/>
              <a:gd name="connsiteY123" fmla="*/ 3990578 h 3992562"/>
              <a:gd name="connsiteX124" fmla="*/ 3659117 w 4443412"/>
              <a:gd name="connsiteY124" fmla="*/ 3992165 h 3992562"/>
              <a:gd name="connsiteX125" fmla="*/ 3631730 w 4443412"/>
              <a:gd name="connsiteY125" fmla="*/ 3992562 h 3992562"/>
              <a:gd name="connsiteX126" fmla="*/ 3604343 w 4443412"/>
              <a:gd name="connsiteY126" fmla="*/ 3992562 h 3992562"/>
              <a:gd name="connsiteX127" fmla="*/ 3576560 w 4443412"/>
              <a:gd name="connsiteY127" fmla="*/ 3990975 h 3992562"/>
              <a:gd name="connsiteX128" fmla="*/ 3548379 w 4443412"/>
              <a:gd name="connsiteY128" fmla="*/ 3988990 h 3992562"/>
              <a:gd name="connsiteX129" fmla="*/ 3520595 w 4443412"/>
              <a:gd name="connsiteY129" fmla="*/ 3986609 h 3992562"/>
              <a:gd name="connsiteX130" fmla="*/ 3492415 w 4443412"/>
              <a:gd name="connsiteY130" fmla="*/ 3982640 h 3992562"/>
              <a:gd name="connsiteX131" fmla="*/ 3464631 w 4443412"/>
              <a:gd name="connsiteY131" fmla="*/ 3978672 h 3992562"/>
              <a:gd name="connsiteX132" fmla="*/ 3436053 w 4443412"/>
              <a:gd name="connsiteY132" fmla="*/ 3973115 h 3992562"/>
              <a:gd name="connsiteX133" fmla="*/ 3407476 w 4443412"/>
              <a:gd name="connsiteY133" fmla="*/ 3967559 h 3992562"/>
              <a:gd name="connsiteX134" fmla="*/ 3379295 w 4443412"/>
              <a:gd name="connsiteY134" fmla="*/ 3961209 h 3992562"/>
              <a:gd name="connsiteX135" fmla="*/ 3350321 w 4443412"/>
              <a:gd name="connsiteY135" fmla="*/ 3954065 h 3992562"/>
              <a:gd name="connsiteX136" fmla="*/ 3321346 w 4443412"/>
              <a:gd name="connsiteY136" fmla="*/ 3946128 h 3992562"/>
              <a:gd name="connsiteX137" fmla="*/ 3291975 w 4443412"/>
              <a:gd name="connsiteY137" fmla="*/ 3938190 h 3992562"/>
              <a:gd name="connsiteX138" fmla="*/ 3263001 w 4443412"/>
              <a:gd name="connsiteY138" fmla="*/ 3929062 h 3992562"/>
              <a:gd name="connsiteX139" fmla="*/ 3233232 w 4443412"/>
              <a:gd name="connsiteY139" fmla="*/ 3919537 h 3992562"/>
              <a:gd name="connsiteX140" fmla="*/ 3203464 w 4443412"/>
              <a:gd name="connsiteY140" fmla="*/ 3910012 h 3992562"/>
              <a:gd name="connsiteX141" fmla="*/ 3173299 w 4443412"/>
              <a:gd name="connsiteY141" fmla="*/ 3899693 h 3992562"/>
              <a:gd name="connsiteX142" fmla="*/ 3112571 w 4443412"/>
              <a:gd name="connsiteY142" fmla="*/ 3878262 h 3992562"/>
              <a:gd name="connsiteX143" fmla="*/ 3051050 w 4443412"/>
              <a:gd name="connsiteY143" fmla="*/ 3855243 h 3992562"/>
              <a:gd name="connsiteX144" fmla="*/ 2988735 w 4443412"/>
              <a:gd name="connsiteY144" fmla="*/ 3831034 h 3992562"/>
              <a:gd name="connsiteX145" fmla="*/ 2860533 w 4443412"/>
              <a:gd name="connsiteY145" fmla="*/ 3780631 h 3992562"/>
              <a:gd name="connsiteX146" fmla="*/ 818429 w 4443412"/>
              <a:gd name="connsiteY146" fmla="*/ 2887662 h 3992562"/>
              <a:gd name="connsiteX147" fmla="*/ 753733 w 4443412"/>
              <a:gd name="connsiteY147" fmla="*/ 2858294 h 3992562"/>
              <a:gd name="connsiteX148" fmla="*/ 686655 w 4443412"/>
              <a:gd name="connsiteY148" fmla="*/ 2828131 h 3992562"/>
              <a:gd name="connsiteX149" fmla="*/ 617593 w 4443412"/>
              <a:gd name="connsiteY149" fmla="*/ 2797175 h 3992562"/>
              <a:gd name="connsiteX150" fmla="*/ 582665 w 4443412"/>
              <a:gd name="connsiteY150" fmla="*/ 2781300 h 3992562"/>
              <a:gd name="connsiteX151" fmla="*/ 548133 w 4443412"/>
              <a:gd name="connsiteY151" fmla="*/ 2765425 h 3992562"/>
              <a:gd name="connsiteX152" fmla="*/ 513205 w 4443412"/>
              <a:gd name="connsiteY152" fmla="*/ 2748359 h 3992562"/>
              <a:gd name="connsiteX153" fmla="*/ 479071 w 4443412"/>
              <a:gd name="connsiteY153" fmla="*/ 2730897 h 3992562"/>
              <a:gd name="connsiteX154" fmla="*/ 444937 w 4443412"/>
              <a:gd name="connsiteY154" fmla="*/ 2712640 h 3992562"/>
              <a:gd name="connsiteX155" fmla="*/ 410803 w 4443412"/>
              <a:gd name="connsiteY155" fmla="*/ 2694384 h 3992562"/>
              <a:gd name="connsiteX156" fmla="*/ 377859 w 4443412"/>
              <a:gd name="connsiteY156" fmla="*/ 2675334 h 3992562"/>
              <a:gd name="connsiteX157" fmla="*/ 345709 w 4443412"/>
              <a:gd name="connsiteY157" fmla="*/ 2655490 h 3992562"/>
              <a:gd name="connsiteX158" fmla="*/ 313559 w 4443412"/>
              <a:gd name="connsiteY158" fmla="*/ 2634853 h 3992562"/>
              <a:gd name="connsiteX159" fmla="*/ 298080 w 4443412"/>
              <a:gd name="connsiteY159" fmla="*/ 2623740 h 3992562"/>
              <a:gd name="connsiteX160" fmla="*/ 282600 w 4443412"/>
              <a:gd name="connsiteY160" fmla="*/ 2613422 h 3992562"/>
              <a:gd name="connsiteX161" fmla="*/ 267518 w 4443412"/>
              <a:gd name="connsiteY161" fmla="*/ 2602309 h 3992562"/>
              <a:gd name="connsiteX162" fmla="*/ 252832 w 4443412"/>
              <a:gd name="connsiteY162" fmla="*/ 2590800 h 3992562"/>
              <a:gd name="connsiteX163" fmla="*/ 238146 w 4443412"/>
              <a:gd name="connsiteY163" fmla="*/ 2579290 h 3992562"/>
              <a:gd name="connsiteX164" fmla="*/ 223858 w 4443412"/>
              <a:gd name="connsiteY164" fmla="*/ 2567781 h 3992562"/>
              <a:gd name="connsiteX165" fmla="*/ 209569 w 4443412"/>
              <a:gd name="connsiteY165" fmla="*/ 2555875 h 3992562"/>
              <a:gd name="connsiteX166" fmla="*/ 196074 w 4443412"/>
              <a:gd name="connsiteY166" fmla="*/ 2543572 h 3992562"/>
              <a:gd name="connsiteX167" fmla="*/ 182579 w 4443412"/>
              <a:gd name="connsiteY167" fmla="*/ 2530872 h 3992562"/>
              <a:gd name="connsiteX168" fmla="*/ 169878 w 4443412"/>
              <a:gd name="connsiteY168" fmla="*/ 2518569 h 3992562"/>
              <a:gd name="connsiteX169" fmla="*/ 157177 w 4443412"/>
              <a:gd name="connsiteY169" fmla="*/ 2505472 h 3992562"/>
              <a:gd name="connsiteX170" fmla="*/ 144873 w 4443412"/>
              <a:gd name="connsiteY170" fmla="*/ 2491978 h 3992562"/>
              <a:gd name="connsiteX171" fmla="*/ 133362 w 4443412"/>
              <a:gd name="connsiteY171" fmla="*/ 2478484 h 3992562"/>
              <a:gd name="connsiteX172" fmla="*/ 121852 w 4443412"/>
              <a:gd name="connsiteY172" fmla="*/ 2464594 h 3992562"/>
              <a:gd name="connsiteX173" fmla="*/ 110738 w 4443412"/>
              <a:gd name="connsiteY173" fmla="*/ 2450703 h 3992562"/>
              <a:gd name="connsiteX174" fmla="*/ 100419 w 4443412"/>
              <a:gd name="connsiteY174" fmla="*/ 2436019 h 3992562"/>
              <a:gd name="connsiteX175" fmla="*/ 89702 w 4443412"/>
              <a:gd name="connsiteY175" fmla="*/ 2421731 h 3992562"/>
              <a:gd name="connsiteX176" fmla="*/ 80573 w 4443412"/>
              <a:gd name="connsiteY176" fmla="*/ 2406650 h 3992562"/>
              <a:gd name="connsiteX177" fmla="*/ 71047 w 4443412"/>
              <a:gd name="connsiteY177" fmla="*/ 2391172 h 3992562"/>
              <a:gd name="connsiteX178" fmla="*/ 62315 w 4443412"/>
              <a:gd name="connsiteY178" fmla="*/ 2375297 h 3992562"/>
              <a:gd name="connsiteX179" fmla="*/ 54377 w 4443412"/>
              <a:gd name="connsiteY179" fmla="*/ 2359025 h 3992562"/>
              <a:gd name="connsiteX180" fmla="*/ 46439 w 4443412"/>
              <a:gd name="connsiteY180" fmla="*/ 2343150 h 3992562"/>
              <a:gd name="connsiteX181" fmla="*/ 39294 w 4443412"/>
              <a:gd name="connsiteY181" fmla="*/ 2326084 h 3992562"/>
              <a:gd name="connsiteX182" fmla="*/ 32944 w 4443412"/>
              <a:gd name="connsiteY182" fmla="*/ 2309415 h 3992562"/>
              <a:gd name="connsiteX183" fmla="*/ 26990 w 4443412"/>
              <a:gd name="connsiteY183" fmla="*/ 2292350 h 3992562"/>
              <a:gd name="connsiteX184" fmla="*/ 21433 w 4443412"/>
              <a:gd name="connsiteY184" fmla="*/ 2274094 h 3992562"/>
              <a:gd name="connsiteX185" fmla="*/ 16670 w 4443412"/>
              <a:gd name="connsiteY185" fmla="*/ 2256234 h 3992562"/>
              <a:gd name="connsiteX186" fmla="*/ 11908 w 4443412"/>
              <a:gd name="connsiteY186" fmla="*/ 2237978 h 3992562"/>
              <a:gd name="connsiteX187" fmla="*/ 8335 w 4443412"/>
              <a:gd name="connsiteY187" fmla="*/ 2218928 h 3992562"/>
              <a:gd name="connsiteX188" fmla="*/ 5557 w 4443412"/>
              <a:gd name="connsiteY188" fmla="*/ 2199878 h 3992562"/>
              <a:gd name="connsiteX189" fmla="*/ 3176 w 4443412"/>
              <a:gd name="connsiteY189" fmla="*/ 2180034 h 3992562"/>
              <a:gd name="connsiteX190" fmla="*/ 1588 w 4443412"/>
              <a:gd name="connsiteY190" fmla="*/ 2159794 h 3992562"/>
              <a:gd name="connsiteX191" fmla="*/ 397 w 4443412"/>
              <a:gd name="connsiteY191" fmla="*/ 2139553 h 3992562"/>
              <a:gd name="connsiteX192" fmla="*/ 0 w 4443412"/>
              <a:gd name="connsiteY192" fmla="*/ 2118915 h 3992562"/>
              <a:gd name="connsiteX193" fmla="*/ 0 w 4443412"/>
              <a:gd name="connsiteY193" fmla="*/ 1397794 h 3992562"/>
              <a:gd name="connsiteX194" fmla="*/ 0 w 4443412"/>
              <a:gd name="connsiteY194" fmla="*/ 1352153 h 3992562"/>
              <a:gd name="connsiteX195" fmla="*/ 397 w 4443412"/>
              <a:gd name="connsiteY195" fmla="*/ 1307703 h 3992562"/>
              <a:gd name="connsiteX196" fmla="*/ 1985 w 4443412"/>
              <a:gd name="connsiteY196" fmla="*/ 1263253 h 3992562"/>
              <a:gd name="connsiteX197" fmla="*/ 3572 w 4443412"/>
              <a:gd name="connsiteY197" fmla="*/ 1219200 h 3992562"/>
              <a:gd name="connsiteX198" fmla="*/ 6351 w 4443412"/>
              <a:gd name="connsiteY198" fmla="*/ 1176338 h 3992562"/>
              <a:gd name="connsiteX199" fmla="*/ 8335 w 4443412"/>
              <a:gd name="connsiteY199" fmla="*/ 1154509 h 3992562"/>
              <a:gd name="connsiteX200" fmla="*/ 10320 w 4443412"/>
              <a:gd name="connsiteY200" fmla="*/ 1133475 h 3992562"/>
              <a:gd name="connsiteX201" fmla="*/ 13098 w 4443412"/>
              <a:gd name="connsiteY201" fmla="*/ 1112044 h 3992562"/>
              <a:gd name="connsiteX202" fmla="*/ 15877 w 4443412"/>
              <a:gd name="connsiteY202" fmla="*/ 1091009 h 3992562"/>
              <a:gd name="connsiteX203" fmla="*/ 19052 w 4443412"/>
              <a:gd name="connsiteY203" fmla="*/ 1069975 h 3992562"/>
              <a:gd name="connsiteX204" fmla="*/ 23021 w 4443412"/>
              <a:gd name="connsiteY204" fmla="*/ 1048941 h 3992562"/>
              <a:gd name="connsiteX205" fmla="*/ 26990 w 4443412"/>
              <a:gd name="connsiteY205" fmla="*/ 1027906 h 3992562"/>
              <a:gd name="connsiteX206" fmla="*/ 31356 w 4443412"/>
              <a:gd name="connsiteY206" fmla="*/ 1007666 h 3992562"/>
              <a:gd name="connsiteX207" fmla="*/ 36516 w 4443412"/>
              <a:gd name="connsiteY207" fmla="*/ 986631 h 3992562"/>
              <a:gd name="connsiteX208" fmla="*/ 42073 w 4443412"/>
              <a:gd name="connsiteY208" fmla="*/ 965994 h 3992562"/>
              <a:gd name="connsiteX209" fmla="*/ 48026 w 4443412"/>
              <a:gd name="connsiteY209" fmla="*/ 945753 h 3992562"/>
              <a:gd name="connsiteX210" fmla="*/ 54377 w 4443412"/>
              <a:gd name="connsiteY210" fmla="*/ 925513 h 3992562"/>
              <a:gd name="connsiteX211" fmla="*/ 61918 w 4443412"/>
              <a:gd name="connsiteY211" fmla="*/ 905272 h 3992562"/>
              <a:gd name="connsiteX212" fmla="*/ 69856 w 4443412"/>
              <a:gd name="connsiteY212" fmla="*/ 885031 h 3992562"/>
              <a:gd name="connsiteX213" fmla="*/ 77795 w 4443412"/>
              <a:gd name="connsiteY213" fmla="*/ 865188 h 3992562"/>
              <a:gd name="connsiteX214" fmla="*/ 87321 w 4443412"/>
              <a:gd name="connsiteY214" fmla="*/ 845344 h 3992562"/>
              <a:gd name="connsiteX215" fmla="*/ 96846 w 4443412"/>
              <a:gd name="connsiteY215" fmla="*/ 825500 h 3992562"/>
              <a:gd name="connsiteX216" fmla="*/ 107166 w 4443412"/>
              <a:gd name="connsiteY216" fmla="*/ 805656 h 3992562"/>
              <a:gd name="connsiteX217" fmla="*/ 118676 w 4443412"/>
              <a:gd name="connsiteY217" fmla="*/ 786209 h 3992562"/>
              <a:gd name="connsiteX218" fmla="*/ 130981 w 4443412"/>
              <a:gd name="connsiteY218" fmla="*/ 766763 h 3992562"/>
              <a:gd name="connsiteX219" fmla="*/ 143285 w 4443412"/>
              <a:gd name="connsiteY219" fmla="*/ 747713 h 3992562"/>
              <a:gd name="connsiteX220" fmla="*/ 156780 w 4443412"/>
              <a:gd name="connsiteY220" fmla="*/ 728266 h 3992562"/>
              <a:gd name="connsiteX221" fmla="*/ 166703 w 4443412"/>
              <a:gd name="connsiteY221" fmla="*/ 715169 h 3992562"/>
              <a:gd name="connsiteX222" fmla="*/ 176625 w 4443412"/>
              <a:gd name="connsiteY222" fmla="*/ 702469 h 3992562"/>
              <a:gd name="connsiteX223" fmla="*/ 187342 w 4443412"/>
              <a:gd name="connsiteY223" fmla="*/ 689769 h 3992562"/>
              <a:gd name="connsiteX224" fmla="*/ 197265 w 4443412"/>
              <a:gd name="connsiteY224" fmla="*/ 677863 h 3992562"/>
              <a:gd name="connsiteX225" fmla="*/ 208378 w 4443412"/>
              <a:gd name="connsiteY225" fmla="*/ 666353 h 3992562"/>
              <a:gd name="connsiteX226" fmla="*/ 219095 w 4443412"/>
              <a:gd name="connsiteY226" fmla="*/ 654844 h 3992562"/>
              <a:gd name="connsiteX227" fmla="*/ 230208 w 4443412"/>
              <a:gd name="connsiteY227" fmla="*/ 643731 h 3992562"/>
              <a:gd name="connsiteX228" fmla="*/ 241322 w 4443412"/>
              <a:gd name="connsiteY228" fmla="*/ 633016 h 3992562"/>
              <a:gd name="connsiteX229" fmla="*/ 252832 w 4443412"/>
              <a:gd name="connsiteY229" fmla="*/ 622697 h 3992562"/>
              <a:gd name="connsiteX230" fmla="*/ 264343 w 4443412"/>
              <a:gd name="connsiteY230" fmla="*/ 612378 h 3992562"/>
              <a:gd name="connsiteX231" fmla="*/ 276250 w 4443412"/>
              <a:gd name="connsiteY231" fmla="*/ 602853 h 3992562"/>
              <a:gd name="connsiteX232" fmla="*/ 288157 w 4443412"/>
              <a:gd name="connsiteY232" fmla="*/ 593328 h 3992562"/>
              <a:gd name="connsiteX233" fmla="*/ 300065 w 4443412"/>
              <a:gd name="connsiteY233" fmla="*/ 583803 h 3992562"/>
              <a:gd name="connsiteX234" fmla="*/ 312766 w 4443412"/>
              <a:gd name="connsiteY234" fmla="*/ 575072 h 3992562"/>
              <a:gd name="connsiteX235" fmla="*/ 325070 w 4443412"/>
              <a:gd name="connsiteY235" fmla="*/ 566341 h 3992562"/>
              <a:gd name="connsiteX236" fmla="*/ 337374 w 4443412"/>
              <a:gd name="connsiteY236" fmla="*/ 558006 h 3992562"/>
              <a:gd name="connsiteX237" fmla="*/ 350472 w 4443412"/>
              <a:gd name="connsiteY237" fmla="*/ 550069 h 3992562"/>
              <a:gd name="connsiteX238" fmla="*/ 363570 w 4443412"/>
              <a:gd name="connsiteY238" fmla="*/ 542131 h 3992562"/>
              <a:gd name="connsiteX239" fmla="*/ 390163 w 4443412"/>
              <a:gd name="connsiteY239" fmla="*/ 527050 h 3992562"/>
              <a:gd name="connsiteX240" fmla="*/ 417153 w 4443412"/>
              <a:gd name="connsiteY240" fmla="*/ 513159 h 3992562"/>
              <a:gd name="connsiteX241" fmla="*/ 444540 w 4443412"/>
              <a:gd name="connsiteY241" fmla="*/ 499666 h 3992562"/>
              <a:gd name="connsiteX242" fmla="*/ 472324 w 4443412"/>
              <a:gd name="connsiteY242" fmla="*/ 487363 h 3992562"/>
              <a:gd name="connsiteX243" fmla="*/ 500504 w 4443412"/>
              <a:gd name="connsiteY243" fmla="*/ 475853 h 3992562"/>
              <a:gd name="connsiteX244" fmla="*/ 529479 w 4443412"/>
              <a:gd name="connsiteY244" fmla="*/ 465534 h 3992562"/>
              <a:gd name="connsiteX245" fmla="*/ 558850 w 4443412"/>
              <a:gd name="connsiteY245" fmla="*/ 455613 h 3992562"/>
              <a:gd name="connsiteX246" fmla="*/ 588221 w 4443412"/>
              <a:gd name="connsiteY246" fmla="*/ 446088 h 3992562"/>
              <a:gd name="connsiteX247" fmla="*/ 618387 w 4443412"/>
              <a:gd name="connsiteY247" fmla="*/ 437753 h 3992562"/>
              <a:gd name="connsiteX248" fmla="*/ 648155 w 4443412"/>
              <a:gd name="connsiteY248" fmla="*/ 429022 h 3992562"/>
              <a:gd name="connsiteX249" fmla="*/ 678717 w 4443412"/>
              <a:gd name="connsiteY249" fmla="*/ 421481 h 3992562"/>
              <a:gd name="connsiteX250" fmla="*/ 709279 w 4443412"/>
              <a:gd name="connsiteY250" fmla="*/ 414734 h 3992562"/>
              <a:gd name="connsiteX251" fmla="*/ 740238 w 4443412"/>
              <a:gd name="connsiteY251" fmla="*/ 407988 h 3992562"/>
              <a:gd name="connsiteX252" fmla="*/ 771197 w 4443412"/>
              <a:gd name="connsiteY252" fmla="*/ 401638 h 3992562"/>
              <a:gd name="connsiteX253" fmla="*/ 802156 w 4443412"/>
              <a:gd name="connsiteY253" fmla="*/ 395684 h 3992562"/>
              <a:gd name="connsiteX254" fmla="*/ 864471 w 4443412"/>
              <a:gd name="connsiteY254" fmla="*/ 384572 h 3992562"/>
              <a:gd name="connsiteX255" fmla="*/ 926786 w 4443412"/>
              <a:gd name="connsiteY255" fmla="*/ 374650 h 3992562"/>
              <a:gd name="connsiteX256" fmla="*/ 1050622 w 4443412"/>
              <a:gd name="connsiteY256" fmla="*/ 354806 h 3992562"/>
              <a:gd name="connsiteX257" fmla="*/ 3575766 w 4443412"/>
              <a:gd name="connsiteY257" fmla="*/ 5160 h 3992562"/>
              <a:gd name="connsiteX258" fmla="*/ 3594817 w 4443412"/>
              <a:gd name="connsiteY258" fmla="*/ 3175 h 3992562"/>
              <a:gd name="connsiteX259" fmla="*/ 3613472 w 4443412"/>
              <a:gd name="connsiteY259" fmla="*/ 1588 h 3992562"/>
              <a:gd name="connsiteX260" fmla="*/ 3631333 w 4443412"/>
              <a:gd name="connsiteY260" fmla="*/ 397 h 3992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</a:cxnLst>
            <a:rect l="l" t="t" r="r" b="b"/>
            <a:pathLst>
              <a:path w="4443412" h="3992562">
                <a:moveTo>
                  <a:pt x="3649988" y="0"/>
                </a:moveTo>
                <a:lnTo>
                  <a:pt x="3667849" y="0"/>
                </a:lnTo>
                <a:lnTo>
                  <a:pt x="3685710" y="397"/>
                </a:lnTo>
                <a:lnTo>
                  <a:pt x="3703174" y="1588"/>
                </a:lnTo>
                <a:lnTo>
                  <a:pt x="3720638" y="2381"/>
                </a:lnTo>
                <a:lnTo>
                  <a:pt x="3737705" y="4366"/>
                </a:lnTo>
                <a:lnTo>
                  <a:pt x="3755169" y="7144"/>
                </a:lnTo>
                <a:lnTo>
                  <a:pt x="3771839" y="9525"/>
                </a:lnTo>
                <a:lnTo>
                  <a:pt x="3788510" y="12303"/>
                </a:lnTo>
                <a:lnTo>
                  <a:pt x="3805180" y="16669"/>
                </a:lnTo>
                <a:lnTo>
                  <a:pt x="3821057" y="20638"/>
                </a:lnTo>
                <a:lnTo>
                  <a:pt x="3836933" y="25003"/>
                </a:lnTo>
                <a:lnTo>
                  <a:pt x="3853206" y="29369"/>
                </a:lnTo>
                <a:lnTo>
                  <a:pt x="3869083" y="34925"/>
                </a:lnTo>
                <a:lnTo>
                  <a:pt x="3884165" y="40481"/>
                </a:lnTo>
                <a:lnTo>
                  <a:pt x="3899645" y="46434"/>
                </a:lnTo>
                <a:lnTo>
                  <a:pt x="3914331" y="52784"/>
                </a:lnTo>
                <a:lnTo>
                  <a:pt x="3929016" y="59928"/>
                </a:lnTo>
                <a:lnTo>
                  <a:pt x="3943305" y="67072"/>
                </a:lnTo>
                <a:lnTo>
                  <a:pt x="3957991" y="74613"/>
                </a:lnTo>
                <a:lnTo>
                  <a:pt x="3971883" y="82550"/>
                </a:lnTo>
                <a:lnTo>
                  <a:pt x="3985774" y="90885"/>
                </a:lnTo>
                <a:lnTo>
                  <a:pt x="3999269" y="100013"/>
                </a:lnTo>
                <a:lnTo>
                  <a:pt x="4012764" y="108744"/>
                </a:lnTo>
                <a:lnTo>
                  <a:pt x="4025862" y="118269"/>
                </a:lnTo>
                <a:lnTo>
                  <a:pt x="4038167" y="127794"/>
                </a:lnTo>
                <a:lnTo>
                  <a:pt x="4050867" y="137716"/>
                </a:lnTo>
                <a:lnTo>
                  <a:pt x="4063172" y="148431"/>
                </a:lnTo>
                <a:lnTo>
                  <a:pt x="4075476" y="159147"/>
                </a:lnTo>
                <a:lnTo>
                  <a:pt x="4087383" y="170259"/>
                </a:lnTo>
                <a:lnTo>
                  <a:pt x="4098894" y="181769"/>
                </a:lnTo>
                <a:lnTo>
                  <a:pt x="4109610" y="193278"/>
                </a:lnTo>
                <a:lnTo>
                  <a:pt x="4120724" y="205184"/>
                </a:lnTo>
                <a:lnTo>
                  <a:pt x="4131043" y="217884"/>
                </a:lnTo>
                <a:lnTo>
                  <a:pt x="4141760" y="230188"/>
                </a:lnTo>
                <a:lnTo>
                  <a:pt x="4151683" y="243284"/>
                </a:lnTo>
                <a:lnTo>
                  <a:pt x="4161605" y="256381"/>
                </a:lnTo>
                <a:lnTo>
                  <a:pt x="4171131" y="269875"/>
                </a:lnTo>
                <a:lnTo>
                  <a:pt x="4180261" y="283766"/>
                </a:lnTo>
                <a:lnTo>
                  <a:pt x="4188993" y="297656"/>
                </a:lnTo>
                <a:lnTo>
                  <a:pt x="4197725" y="312341"/>
                </a:lnTo>
                <a:lnTo>
                  <a:pt x="4206059" y="326628"/>
                </a:lnTo>
                <a:lnTo>
                  <a:pt x="4213998" y="341313"/>
                </a:lnTo>
                <a:lnTo>
                  <a:pt x="4221539" y="355997"/>
                </a:lnTo>
                <a:lnTo>
                  <a:pt x="4229081" y="371475"/>
                </a:lnTo>
                <a:lnTo>
                  <a:pt x="4236225" y="386953"/>
                </a:lnTo>
                <a:lnTo>
                  <a:pt x="4242575" y="403225"/>
                </a:lnTo>
                <a:lnTo>
                  <a:pt x="4248926" y="419100"/>
                </a:lnTo>
                <a:lnTo>
                  <a:pt x="4254879" y="434975"/>
                </a:lnTo>
                <a:lnTo>
                  <a:pt x="4260437" y="451644"/>
                </a:lnTo>
                <a:lnTo>
                  <a:pt x="4265993" y="468709"/>
                </a:lnTo>
                <a:lnTo>
                  <a:pt x="4271153" y="484981"/>
                </a:lnTo>
                <a:lnTo>
                  <a:pt x="4275916" y="502444"/>
                </a:lnTo>
                <a:lnTo>
                  <a:pt x="4279885" y="519509"/>
                </a:lnTo>
                <a:lnTo>
                  <a:pt x="4283854" y="536972"/>
                </a:lnTo>
                <a:lnTo>
                  <a:pt x="4287823" y="554434"/>
                </a:lnTo>
                <a:lnTo>
                  <a:pt x="4290999" y="572294"/>
                </a:lnTo>
                <a:lnTo>
                  <a:pt x="4294173" y="590550"/>
                </a:lnTo>
                <a:lnTo>
                  <a:pt x="4296555" y="608806"/>
                </a:lnTo>
                <a:lnTo>
                  <a:pt x="4298539" y="627063"/>
                </a:lnTo>
                <a:lnTo>
                  <a:pt x="4300525" y="645319"/>
                </a:lnTo>
                <a:lnTo>
                  <a:pt x="4439840" y="2872581"/>
                </a:lnTo>
                <a:lnTo>
                  <a:pt x="4441825" y="2916634"/>
                </a:lnTo>
                <a:lnTo>
                  <a:pt x="4442618" y="2959100"/>
                </a:lnTo>
                <a:lnTo>
                  <a:pt x="4443412" y="3000375"/>
                </a:lnTo>
                <a:lnTo>
                  <a:pt x="4443412" y="3041650"/>
                </a:lnTo>
                <a:lnTo>
                  <a:pt x="4442618" y="3081337"/>
                </a:lnTo>
                <a:lnTo>
                  <a:pt x="4440633" y="3121025"/>
                </a:lnTo>
                <a:lnTo>
                  <a:pt x="4439443" y="3140472"/>
                </a:lnTo>
                <a:lnTo>
                  <a:pt x="4437855" y="3159918"/>
                </a:lnTo>
                <a:lnTo>
                  <a:pt x="4435871" y="3179365"/>
                </a:lnTo>
                <a:lnTo>
                  <a:pt x="4433489" y="3198812"/>
                </a:lnTo>
                <a:lnTo>
                  <a:pt x="4430711" y="3218259"/>
                </a:lnTo>
                <a:lnTo>
                  <a:pt x="4427933" y="3237309"/>
                </a:lnTo>
                <a:lnTo>
                  <a:pt x="4424757" y="3256756"/>
                </a:lnTo>
                <a:lnTo>
                  <a:pt x="4420788" y="3276203"/>
                </a:lnTo>
                <a:lnTo>
                  <a:pt x="4416819" y="3295253"/>
                </a:lnTo>
                <a:lnTo>
                  <a:pt x="4412453" y="3314700"/>
                </a:lnTo>
                <a:lnTo>
                  <a:pt x="4407293" y="3334147"/>
                </a:lnTo>
                <a:lnTo>
                  <a:pt x="4401737" y="3353593"/>
                </a:lnTo>
                <a:lnTo>
                  <a:pt x="4395783" y="3373040"/>
                </a:lnTo>
                <a:lnTo>
                  <a:pt x="4389432" y="3392487"/>
                </a:lnTo>
                <a:lnTo>
                  <a:pt x="4382288" y="3412331"/>
                </a:lnTo>
                <a:lnTo>
                  <a:pt x="4374747" y="3432175"/>
                </a:lnTo>
                <a:lnTo>
                  <a:pt x="4366809" y="3452018"/>
                </a:lnTo>
                <a:lnTo>
                  <a:pt x="4358473" y="3472259"/>
                </a:lnTo>
                <a:lnTo>
                  <a:pt x="4349344" y="3492500"/>
                </a:lnTo>
                <a:lnTo>
                  <a:pt x="4339819" y="3513137"/>
                </a:lnTo>
                <a:lnTo>
                  <a:pt x="4329499" y="3534172"/>
                </a:lnTo>
                <a:lnTo>
                  <a:pt x="4318385" y="3554809"/>
                </a:lnTo>
                <a:lnTo>
                  <a:pt x="4306875" y="3575447"/>
                </a:lnTo>
                <a:lnTo>
                  <a:pt x="4294967" y="3595290"/>
                </a:lnTo>
                <a:lnTo>
                  <a:pt x="4283060" y="3615531"/>
                </a:lnTo>
                <a:lnTo>
                  <a:pt x="4269962" y="3634978"/>
                </a:lnTo>
                <a:lnTo>
                  <a:pt x="4256864" y="3654028"/>
                </a:lnTo>
                <a:lnTo>
                  <a:pt x="4242972" y="3672284"/>
                </a:lnTo>
                <a:lnTo>
                  <a:pt x="4229081" y="3690937"/>
                </a:lnTo>
                <a:lnTo>
                  <a:pt x="4214791" y="3708797"/>
                </a:lnTo>
                <a:lnTo>
                  <a:pt x="4199709" y="3726259"/>
                </a:lnTo>
                <a:lnTo>
                  <a:pt x="4184627" y="3743325"/>
                </a:lnTo>
                <a:lnTo>
                  <a:pt x="4168750" y="3760390"/>
                </a:lnTo>
                <a:lnTo>
                  <a:pt x="4152873" y="3776265"/>
                </a:lnTo>
                <a:lnTo>
                  <a:pt x="4136203" y="3792140"/>
                </a:lnTo>
                <a:lnTo>
                  <a:pt x="4119136" y="3807222"/>
                </a:lnTo>
                <a:lnTo>
                  <a:pt x="4101672" y="3822303"/>
                </a:lnTo>
                <a:lnTo>
                  <a:pt x="4083811" y="3836193"/>
                </a:lnTo>
                <a:lnTo>
                  <a:pt x="4065950" y="3850084"/>
                </a:lnTo>
                <a:lnTo>
                  <a:pt x="4047295" y="3863181"/>
                </a:lnTo>
                <a:lnTo>
                  <a:pt x="4028244" y="3875484"/>
                </a:lnTo>
                <a:lnTo>
                  <a:pt x="4008795" y="3888184"/>
                </a:lnTo>
                <a:lnTo>
                  <a:pt x="3989347" y="3899693"/>
                </a:lnTo>
                <a:lnTo>
                  <a:pt x="3969501" y="3910012"/>
                </a:lnTo>
                <a:lnTo>
                  <a:pt x="3948862" y="3920728"/>
                </a:lnTo>
                <a:lnTo>
                  <a:pt x="3927825" y="3930253"/>
                </a:lnTo>
                <a:lnTo>
                  <a:pt x="3907186" y="3938984"/>
                </a:lnTo>
                <a:lnTo>
                  <a:pt x="3885356" y="3947715"/>
                </a:lnTo>
                <a:lnTo>
                  <a:pt x="3863526" y="3955256"/>
                </a:lnTo>
                <a:lnTo>
                  <a:pt x="3840902" y="3962400"/>
                </a:lnTo>
                <a:lnTo>
                  <a:pt x="3818675" y="3968750"/>
                </a:lnTo>
                <a:lnTo>
                  <a:pt x="3795654" y="3973909"/>
                </a:lnTo>
                <a:lnTo>
                  <a:pt x="3768664" y="3980259"/>
                </a:lnTo>
                <a:lnTo>
                  <a:pt x="3741277" y="3984625"/>
                </a:lnTo>
                <a:lnTo>
                  <a:pt x="3714287" y="3988197"/>
                </a:lnTo>
                <a:lnTo>
                  <a:pt x="3686901" y="3990578"/>
                </a:lnTo>
                <a:lnTo>
                  <a:pt x="3659117" y="3992165"/>
                </a:lnTo>
                <a:lnTo>
                  <a:pt x="3631730" y="3992562"/>
                </a:lnTo>
                <a:lnTo>
                  <a:pt x="3604343" y="3992562"/>
                </a:lnTo>
                <a:lnTo>
                  <a:pt x="3576560" y="3990975"/>
                </a:lnTo>
                <a:lnTo>
                  <a:pt x="3548379" y="3988990"/>
                </a:lnTo>
                <a:lnTo>
                  <a:pt x="3520595" y="3986609"/>
                </a:lnTo>
                <a:lnTo>
                  <a:pt x="3492415" y="3982640"/>
                </a:lnTo>
                <a:lnTo>
                  <a:pt x="3464631" y="3978672"/>
                </a:lnTo>
                <a:lnTo>
                  <a:pt x="3436053" y="3973115"/>
                </a:lnTo>
                <a:lnTo>
                  <a:pt x="3407476" y="3967559"/>
                </a:lnTo>
                <a:lnTo>
                  <a:pt x="3379295" y="3961209"/>
                </a:lnTo>
                <a:lnTo>
                  <a:pt x="3350321" y="3954065"/>
                </a:lnTo>
                <a:lnTo>
                  <a:pt x="3321346" y="3946128"/>
                </a:lnTo>
                <a:lnTo>
                  <a:pt x="3291975" y="3938190"/>
                </a:lnTo>
                <a:lnTo>
                  <a:pt x="3263001" y="3929062"/>
                </a:lnTo>
                <a:lnTo>
                  <a:pt x="3233232" y="3919537"/>
                </a:lnTo>
                <a:lnTo>
                  <a:pt x="3203464" y="3910012"/>
                </a:lnTo>
                <a:lnTo>
                  <a:pt x="3173299" y="3899693"/>
                </a:lnTo>
                <a:lnTo>
                  <a:pt x="3112571" y="3878262"/>
                </a:lnTo>
                <a:lnTo>
                  <a:pt x="3051050" y="3855243"/>
                </a:lnTo>
                <a:lnTo>
                  <a:pt x="2988735" y="3831034"/>
                </a:lnTo>
                <a:lnTo>
                  <a:pt x="2860533" y="3780631"/>
                </a:lnTo>
                <a:lnTo>
                  <a:pt x="818429" y="2887662"/>
                </a:lnTo>
                <a:lnTo>
                  <a:pt x="753733" y="2858294"/>
                </a:lnTo>
                <a:lnTo>
                  <a:pt x="686655" y="2828131"/>
                </a:lnTo>
                <a:lnTo>
                  <a:pt x="617593" y="2797175"/>
                </a:lnTo>
                <a:lnTo>
                  <a:pt x="582665" y="2781300"/>
                </a:lnTo>
                <a:lnTo>
                  <a:pt x="548133" y="2765425"/>
                </a:lnTo>
                <a:lnTo>
                  <a:pt x="513205" y="2748359"/>
                </a:lnTo>
                <a:lnTo>
                  <a:pt x="479071" y="2730897"/>
                </a:lnTo>
                <a:lnTo>
                  <a:pt x="444937" y="2712640"/>
                </a:lnTo>
                <a:lnTo>
                  <a:pt x="410803" y="2694384"/>
                </a:lnTo>
                <a:lnTo>
                  <a:pt x="377859" y="2675334"/>
                </a:lnTo>
                <a:lnTo>
                  <a:pt x="345709" y="2655490"/>
                </a:lnTo>
                <a:lnTo>
                  <a:pt x="313559" y="2634853"/>
                </a:lnTo>
                <a:lnTo>
                  <a:pt x="298080" y="2623740"/>
                </a:lnTo>
                <a:lnTo>
                  <a:pt x="282600" y="2613422"/>
                </a:lnTo>
                <a:lnTo>
                  <a:pt x="267518" y="2602309"/>
                </a:lnTo>
                <a:lnTo>
                  <a:pt x="252832" y="2590800"/>
                </a:lnTo>
                <a:lnTo>
                  <a:pt x="238146" y="2579290"/>
                </a:lnTo>
                <a:lnTo>
                  <a:pt x="223858" y="2567781"/>
                </a:lnTo>
                <a:lnTo>
                  <a:pt x="209569" y="2555875"/>
                </a:lnTo>
                <a:lnTo>
                  <a:pt x="196074" y="2543572"/>
                </a:lnTo>
                <a:lnTo>
                  <a:pt x="182579" y="2530872"/>
                </a:lnTo>
                <a:lnTo>
                  <a:pt x="169878" y="2518569"/>
                </a:lnTo>
                <a:lnTo>
                  <a:pt x="157177" y="2505472"/>
                </a:lnTo>
                <a:lnTo>
                  <a:pt x="144873" y="2491978"/>
                </a:lnTo>
                <a:lnTo>
                  <a:pt x="133362" y="2478484"/>
                </a:lnTo>
                <a:lnTo>
                  <a:pt x="121852" y="2464594"/>
                </a:lnTo>
                <a:lnTo>
                  <a:pt x="110738" y="2450703"/>
                </a:lnTo>
                <a:lnTo>
                  <a:pt x="100419" y="2436019"/>
                </a:lnTo>
                <a:lnTo>
                  <a:pt x="89702" y="2421731"/>
                </a:lnTo>
                <a:lnTo>
                  <a:pt x="80573" y="2406650"/>
                </a:lnTo>
                <a:lnTo>
                  <a:pt x="71047" y="2391172"/>
                </a:lnTo>
                <a:lnTo>
                  <a:pt x="62315" y="2375297"/>
                </a:lnTo>
                <a:lnTo>
                  <a:pt x="54377" y="2359025"/>
                </a:lnTo>
                <a:lnTo>
                  <a:pt x="46439" y="2343150"/>
                </a:lnTo>
                <a:lnTo>
                  <a:pt x="39294" y="2326084"/>
                </a:lnTo>
                <a:lnTo>
                  <a:pt x="32944" y="2309415"/>
                </a:lnTo>
                <a:lnTo>
                  <a:pt x="26990" y="2292350"/>
                </a:lnTo>
                <a:lnTo>
                  <a:pt x="21433" y="2274094"/>
                </a:lnTo>
                <a:lnTo>
                  <a:pt x="16670" y="2256234"/>
                </a:lnTo>
                <a:lnTo>
                  <a:pt x="11908" y="2237978"/>
                </a:lnTo>
                <a:lnTo>
                  <a:pt x="8335" y="2218928"/>
                </a:lnTo>
                <a:lnTo>
                  <a:pt x="5557" y="2199878"/>
                </a:lnTo>
                <a:lnTo>
                  <a:pt x="3176" y="2180034"/>
                </a:lnTo>
                <a:lnTo>
                  <a:pt x="1588" y="2159794"/>
                </a:lnTo>
                <a:lnTo>
                  <a:pt x="397" y="2139553"/>
                </a:lnTo>
                <a:lnTo>
                  <a:pt x="0" y="2118915"/>
                </a:lnTo>
                <a:lnTo>
                  <a:pt x="0" y="1397794"/>
                </a:lnTo>
                <a:lnTo>
                  <a:pt x="0" y="1352153"/>
                </a:lnTo>
                <a:lnTo>
                  <a:pt x="397" y="1307703"/>
                </a:lnTo>
                <a:lnTo>
                  <a:pt x="1985" y="1263253"/>
                </a:lnTo>
                <a:lnTo>
                  <a:pt x="3572" y="1219200"/>
                </a:lnTo>
                <a:lnTo>
                  <a:pt x="6351" y="1176338"/>
                </a:lnTo>
                <a:lnTo>
                  <a:pt x="8335" y="1154509"/>
                </a:lnTo>
                <a:lnTo>
                  <a:pt x="10320" y="1133475"/>
                </a:lnTo>
                <a:lnTo>
                  <a:pt x="13098" y="1112044"/>
                </a:lnTo>
                <a:lnTo>
                  <a:pt x="15877" y="1091009"/>
                </a:lnTo>
                <a:lnTo>
                  <a:pt x="19052" y="1069975"/>
                </a:lnTo>
                <a:lnTo>
                  <a:pt x="23021" y="1048941"/>
                </a:lnTo>
                <a:lnTo>
                  <a:pt x="26990" y="1027906"/>
                </a:lnTo>
                <a:lnTo>
                  <a:pt x="31356" y="1007666"/>
                </a:lnTo>
                <a:lnTo>
                  <a:pt x="36516" y="986631"/>
                </a:lnTo>
                <a:lnTo>
                  <a:pt x="42073" y="965994"/>
                </a:lnTo>
                <a:lnTo>
                  <a:pt x="48026" y="945753"/>
                </a:lnTo>
                <a:lnTo>
                  <a:pt x="54377" y="925513"/>
                </a:lnTo>
                <a:lnTo>
                  <a:pt x="61918" y="905272"/>
                </a:lnTo>
                <a:lnTo>
                  <a:pt x="69856" y="885031"/>
                </a:lnTo>
                <a:lnTo>
                  <a:pt x="77795" y="865188"/>
                </a:lnTo>
                <a:lnTo>
                  <a:pt x="87321" y="845344"/>
                </a:lnTo>
                <a:lnTo>
                  <a:pt x="96846" y="825500"/>
                </a:lnTo>
                <a:lnTo>
                  <a:pt x="107166" y="805656"/>
                </a:lnTo>
                <a:lnTo>
                  <a:pt x="118676" y="786209"/>
                </a:lnTo>
                <a:lnTo>
                  <a:pt x="130981" y="766763"/>
                </a:lnTo>
                <a:lnTo>
                  <a:pt x="143285" y="747713"/>
                </a:lnTo>
                <a:lnTo>
                  <a:pt x="156780" y="728266"/>
                </a:lnTo>
                <a:lnTo>
                  <a:pt x="166703" y="715169"/>
                </a:lnTo>
                <a:lnTo>
                  <a:pt x="176625" y="702469"/>
                </a:lnTo>
                <a:lnTo>
                  <a:pt x="187342" y="689769"/>
                </a:lnTo>
                <a:lnTo>
                  <a:pt x="197265" y="677863"/>
                </a:lnTo>
                <a:lnTo>
                  <a:pt x="208378" y="666353"/>
                </a:lnTo>
                <a:lnTo>
                  <a:pt x="219095" y="654844"/>
                </a:lnTo>
                <a:lnTo>
                  <a:pt x="230208" y="643731"/>
                </a:lnTo>
                <a:lnTo>
                  <a:pt x="241322" y="633016"/>
                </a:lnTo>
                <a:lnTo>
                  <a:pt x="252832" y="622697"/>
                </a:lnTo>
                <a:lnTo>
                  <a:pt x="264343" y="612378"/>
                </a:lnTo>
                <a:lnTo>
                  <a:pt x="276250" y="602853"/>
                </a:lnTo>
                <a:lnTo>
                  <a:pt x="288157" y="593328"/>
                </a:lnTo>
                <a:lnTo>
                  <a:pt x="300065" y="583803"/>
                </a:lnTo>
                <a:lnTo>
                  <a:pt x="312766" y="575072"/>
                </a:lnTo>
                <a:lnTo>
                  <a:pt x="325070" y="566341"/>
                </a:lnTo>
                <a:lnTo>
                  <a:pt x="337374" y="558006"/>
                </a:lnTo>
                <a:lnTo>
                  <a:pt x="350472" y="550069"/>
                </a:lnTo>
                <a:lnTo>
                  <a:pt x="363570" y="542131"/>
                </a:lnTo>
                <a:lnTo>
                  <a:pt x="390163" y="527050"/>
                </a:lnTo>
                <a:lnTo>
                  <a:pt x="417153" y="513159"/>
                </a:lnTo>
                <a:lnTo>
                  <a:pt x="444540" y="499666"/>
                </a:lnTo>
                <a:lnTo>
                  <a:pt x="472324" y="487363"/>
                </a:lnTo>
                <a:lnTo>
                  <a:pt x="500504" y="475853"/>
                </a:lnTo>
                <a:lnTo>
                  <a:pt x="529479" y="465534"/>
                </a:lnTo>
                <a:lnTo>
                  <a:pt x="558850" y="455613"/>
                </a:lnTo>
                <a:lnTo>
                  <a:pt x="588221" y="446088"/>
                </a:lnTo>
                <a:lnTo>
                  <a:pt x="618387" y="437753"/>
                </a:lnTo>
                <a:lnTo>
                  <a:pt x="648155" y="429022"/>
                </a:lnTo>
                <a:lnTo>
                  <a:pt x="678717" y="421481"/>
                </a:lnTo>
                <a:lnTo>
                  <a:pt x="709279" y="414734"/>
                </a:lnTo>
                <a:lnTo>
                  <a:pt x="740238" y="407988"/>
                </a:lnTo>
                <a:lnTo>
                  <a:pt x="771197" y="401638"/>
                </a:lnTo>
                <a:lnTo>
                  <a:pt x="802156" y="395684"/>
                </a:lnTo>
                <a:lnTo>
                  <a:pt x="864471" y="384572"/>
                </a:lnTo>
                <a:lnTo>
                  <a:pt x="926786" y="374650"/>
                </a:lnTo>
                <a:lnTo>
                  <a:pt x="1050622" y="354806"/>
                </a:lnTo>
                <a:lnTo>
                  <a:pt x="3575766" y="5160"/>
                </a:lnTo>
                <a:lnTo>
                  <a:pt x="3594817" y="3175"/>
                </a:lnTo>
                <a:lnTo>
                  <a:pt x="3613472" y="1588"/>
                </a:lnTo>
                <a:lnTo>
                  <a:pt x="3631333" y="39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baseline="0"/>
            </a:lvl1pPr>
          </a:lstStyle>
          <a:p>
            <a:r>
              <a:rPr lang="en-GB"/>
              <a:t>Insert your photo</a:t>
            </a:r>
          </a:p>
        </p:txBody>
      </p:sp>
      <p:cxnSp>
        <p:nvCxnSpPr>
          <p:cNvPr id="13" name="Conector recto 8"/>
          <p:cNvCxnSpPr/>
          <p:nvPr userDrawn="1"/>
        </p:nvCxnSpPr>
        <p:spPr>
          <a:xfrm flipV="1">
            <a:off x="10738778" y="6531509"/>
            <a:ext cx="0" cy="120314"/>
          </a:xfrm>
          <a:prstGeom prst="line">
            <a:avLst/>
          </a:prstGeom>
          <a:ln w="9525" cmpd="sng">
            <a:solidFill>
              <a:srgbClr val="DDDDD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Picture Placeholder 2"/>
          <p:cNvSpPr>
            <a:spLocks noGrp="1"/>
          </p:cNvSpPr>
          <p:nvPr>
            <p:ph type="pic" sz="quarter" idx="20" hasCustomPrompt="1"/>
          </p:nvPr>
        </p:nvSpPr>
        <p:spPr>
          <a:xfrm>
            <a:off x="9970851" y="6398955"/>
            <a:ext cx="630631" cy="385421"/>
          </a:xfrm>
          <a:custGeom>
            <a:avLst/>
            <a:gdLst>
              <a:gd name="connsiteX0" fmla="*/ 0 w 822960"/>
              <a:gd name="connsiteY0" fmla="*/ 0 h 365760"/>
              <a:gd name="connsiteX1" fmla="*/ 822960 w 822960"/>
              <a:gd name="connsiteY1" fmla="*/ 0 h 365760"/>
              <a:gd name="connsiteX2" fmla="*/ 822960 w 822960"/>
              <a:gd name="connsiteY2" fmla="*/ 365760 h 365760"/>
              <a:gd name="connsiteX3" fmla="*/ 0 w 822960"/>
              <a:gd name="connsiteY3" fmla="*/ 365760 h 365760"/>
              <a:gd name="connsiteX4" fmla="*/ 0 w 822960"/>
              <a:gd name="connsiteY4" fmla="*/ 0 h 365760"/>
              <a:gd name="connsiteX0" fmla="*/ 0 w 822960"/>
              <a:gd name="connsiteY0" fmla="*/ 0 h 365760"/>
              <a:gd name="connsiteX1" fmla="*/ 822960 w 822960"/>
              <a:gd name="connsiteY1" fmla="*/ 0 h 365760"/>
              <a:gd name="connsiteX2" fmla="*/ 822960 w 822960"/>
              <a:gd name="connsiteY2" fmla="*/ 365760 h 365760"/>
              <a:gd name="connsiteX3" fmla="*/ 0 w 822960"/>
              <a:gd name="connsiteY3" fmla="*/ 365760 h 365760"/>
              <a:gd name="connsiteX4" fmla="*/ 0 w 822960"/>
              <a:gd name="connsiteY4" fmla="*/ 0 h 365760"/>
              <a:gd name="connsiteX0" fmla="*/ 0 w 822960"/>
              <a:gd name="connsiteY0" fmla="*/ 170364 h 365760"/>
              <a:gd name="connsiteX1" fmla="*/ 822960 w 822960"/>
              <a:gd name="connsiteY1" fmla="*/ 0 h 365760"/>
              <a:gd name="connsiteX2" fmla="*/ 822960 w 822960"/>
              <a:gd name="connsiteY2" fmla="*/ 365760 h 365760"/>
              <a:gd name="connsiteX3" fmla="*/ 0 w 822960"/>
              <a:gd name="connsiteY3" fmla="*/ 365760 h 365760"/>
              <a:gd name="connsiteX4" fmla="*/ 0 w 822960"/>
              <a:gd name="connsiteY4" fmla="*/ 170364 h 365760"/>
              <a:gd name="connsiteX0" fmla="*/ 0 w 822960"/>
              <a:gd name="connsiteY0" fmla="*/ 13908 h 209304"/>
              <a:gd name="connsiteX1" fmla="*/ 809053 w 822960"/>
              <a:gd name="connsiteY1" fmla="*/ 0 h 209304"/>
              <a:gd name="connsiteX2" fmla="*/ 822960 w 822960"/>
              <a:gd name="connsiteY2" fmla="*/ 209304 h 209304"/>
              <a:gd name="connsiteX3" fmla="*/ 0 w 822960"/>
              <a:gd name="connsiteY3" fmla="*/ 209304 h 209304"/>
              <a:gd name="connsiteX4" fmla="*/ 0 w 822960"/>
              <a:gd name="connsiteY4" fmla="*/ 13908 h 209304"/>
              <a:gd name="connsiteX0" fmla="*/ 0 w 822960"/>
              <a:gd name="connsiteY0" fmla="*/ 0 h 195396"/>
              <a:gd name="connsiteX1" fmla="*/ 819483 w 822960"/>
              <a:gd name="connsiteY1" fmla="*/ 3476 h 195396"/>
              <a:gd name="connsiteX2" fmla="*/ 822960 w 822960"/>
              <a:gd name="connsiteY2" fmla="*/ 195396 h 195396"/>
              <a:gd name="connsiteX3" fmla="*/ 0 w 822960"/>
              <a:gd name="connsiteY3" fmla="*/ 195396 h 195396"/>
              <a:gd name="connsiteX4" fmla="*/ 0 w 822960"/>
              <a:gd name="connsiteY4" fmla="*/ 0 h 195396"/>
              <a:gd name="connsiteX0" fmla="*/ 0 w 822960"/>
              <a:gd name="connsiteY0" fmla="*/ 3477 h 198873"/>
              <a:gd name="connsiteX1" fmla="*/ 819483 w 822960"/>
              <a:gd name="connsiteY1" fmla="*/ 0 h 198873"/>
              <a:gd name="connsiteX2" fmla="*/ 822960 w 822960"/>
              <a:gd name="connsiteY2" fmla="*/ 198873 h 198873"/>
              <a:gd name="connsiteX3" fmla="*/ 0 w 822960"/>
              <a:gd name="connsiteY3" fmla="*/ 198873 h 198873"/>
              <a:gd name="connsiteX4" fmla="*/ 0 w 822960"/>
              <a:gd name="connsiteY4" fmla="*/ 3477 h 198873"/>
              <a:gd name="connsiteX0" fmla="*/ 0 w 822960"/>
              <a:gd name="connsiteY0" fmla="*/ 8568 h 203964"/>
              <a:gd name="connsiteX1" fmla="*/ 819483 w 822960"/>
              <a:gd name="connsiteY1" fmla="*/ 5091 h 203964"/>
              <a:gd name="connsiteX2" fmla="*/ 822960 w 822960"/>
              <a:gd name="connsiteY2" fmla="*/ 203964 h 203964"/>
              <a:gd name="connsiteX3" fmla="*/ 0 w 822960"/>
              <a:gd name="connsiteY3" fmla="*/ 203964 h 203964"/>
              <a:gd name="connsiteX4" fmla="*/ 0 w 822960"/>
              <a:gd name="connsiteY4" fmla="*/ 8568 h 203964"/>
              <a:gd name="connsiteX0" fmla="*/ 0 w 822960"/>
              <a:gd name="connsiteY0" fmla="*/ 3477 h 198873"/>
              <a:gd name="connsiteX1" fmla="*/ 819483 w 822960"/>
              <a:gd name="connsiteY1" fmla="*/ 0 h 198873"/>
              <a:gd name="connsiteX2" fmla="*/ 822960 w 822960"/>
              <a:gd name="connsiteY2" fmla="*/ 198873 h 198873"/>
              <a:gd name="connsiteX3" fmla="*/ 0 w 822960"/>
              <a:gd name="connsiteY3" fmla="*/ 198873 h 198873"/>
              <a:gd name="connsiteX4" fmla="*/ 0 w 822960"/>
              <a:gd name="connsiteY4" fmla="*/ 3477 h 198873"/>
              <a:gd name="connsiteX0" fmla="*/ 0 w 822960"/>
              <a:gd name="connsiteY0" fmla="*/ 3477 h 198873"/>
              <a:gd name="connsiteX1" fmla="*/ 819483 w 822960"/>
              <a:gd name="connsiteY1" fmla="*/ 0 h 198873"/>
              <a:gd name="connsiteX2" fmla="*/ 822960 w 822960"/>
              <a:gd name="connsiteY2" fmla="*/ 198873 h 198873"/>
              <a:gd name="connsiteX3" fmla="*/ 0 w 822960"/>
              <a:gd name="connsiteY3" fmla="*/ 198873 h 198873"/>
              <a:gd name="connsiteX4" fmla="*/ 0 w 822960"/>
              <a:gd name="connsiteY4" fmla="*/ 3477 h 198873"/>
              <a:gd name="connsiteX0" fmla="*/ 0 w 822960"/>
              <a:gd name="connsiteY0" fmla="*/ 3477 h 198873"/>
              <a:gd name="connsiteX1" fmla="*/ 819483 w 822960"/>
              <a:gd name="connsiteY1" fmla="*/ 0 h 198873"/>
              <a:gd name="connsiteX2" fmla="*/ 822960 w 822960"/>
              <a:gd name="connsiteY2" fmla="*/ 198873 h 198873"/>
              <a:gd name="connsiteX3" fmla="*/ 0 w 822960"/>
              <a:gd name="connsiteY3" fmla="*/ 198873 h 198873"/>
              <a:gd name="connsiteX4" fmla="*/ 0 w 822960"/>
              <a:gd name="connsiteY4" fmla="*/ 3477 h 198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2960" h="198873">
                <a:moveTo>
                  <a:pt x="0" y="3477"/>
                </a:moveTo>
                <a:lnTo>
                  <a:pt x="819483" y="0"/>
                </a:lnTo>
                <a:lnTo>
                  <a:pt x="822960" y="198873"/>
                </a:lnTo>
                <a:lnTo>
                  <a:pt x="0" y="198873"/>
                </a:lnTo>
                <a:lnTo>
                  <a:pt x="0" y="3477"/>
                </a:lnTo>
                <a:close/>
              </a:path>
            </a:pathLst>
          </a:custGeom>
        </p:spPr>
        <p:txBody>
          <a:bodyPr/>
          <a:lstStyle>
            <a:lvl1pPr marL="0" indent="0" algn="r">
              <a:buNone/>
              <a:defRPr sz="900"/>
            </a:lvl1pPr>
          </a:lstStyle>
          <a:p>
            <a:r>
              <a:rPr lang="en-GB"/>
              <a:t>Co-branding</a:t>
            </a:r>
          </a:p>
        </p:txBody>
      </p:sp>
    </p:spTree>
    <p:extLst>
      <p:ext uri="{BB962C8B-B14F-4D97-AF65-F5344CB8AC3E}">
        <p14:creationId xmlns:p14="http://schemas.microsoft.com/office/powerpoint/2010/main" val="23645104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with photo background l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icture Placeholder 6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-1588"/>
            <a:ext cx="12192000" cy="6858000"/>
          </a:xfrm>
          <a:prstGeom prst="rect">
            <a:avLst/>
          </a:prstGeom>
          <a:solidFill>
            <a:schemeClr val="accent4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800" b="1" baseline="0"/>
            </a:lvl1pPr>
          </a:lstStyle>
          <a:p>
            <a:pPr lvl="0"/>
            <a:r>
              <a:rPr lang="en-GB" noProof="0"/>
              <a:t>                                                          &lt;  Insert your picture here</a:t>
            </a:r>
          </a:p>
        </p:txBody>
      </p:sp>
      <p:sp>
        <p:nvSpPr>
          <p:cNvPr id="86" name="Freeform 31"/>
          <p:cNvSpPr>
            <a:spLocks/>
          </p:cNvSpPr>
          <p:nvPr userDrawn="1"/>
        </p:nvSpPr>
        <p:spPr bwMode="auto">
          <a:xfrm>
            <a:off x="38109" y="298464"/>
            <a:ext cx="12112625" cy="6257925"/>
          </a:xfrm>
          <a:custGeom>
            <a:avLst/>
            <a:gdLst>
              <a:gd name="T0" fmla="*/ 0 w 7630"/>
              <a:gd name="T1" fmla="*/ 1263 h 3942"/>
              <a:gd name="T2" fmla="*/ 0 w 7630"/>
              <a:gd name="T3" fmla="*/ 3942 h 3942"/>
              <a:gd name="T4" fmla="*/ 7630 w 7630"/>
              <a:gd name="T5" fmla="*/ 3942 h 3942"/>
              <a:gd name="T6" fmla="*/ 7630 w 7630"/>
              <a:gd name="T7" fmla="*/ 0 h 39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630" h="3942">
                <a:moveTo>
                  <a:pt x="0" y="1263"/>
                </a:moveTo>
                <a:lnTo>
                  <a:pt x="0" y="3942"/>
                </a:lnTo>
                <a:lnTo>
                  <a:pt x="7630" y="3942"/>
                </a:lnTo>
                <a:lnTo>
                  <a:pt x="763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s-ES" sz="1350"/>
          </a:p>
        </p:txBody>
      </p:sp>
      <p:sp>
        <p:nvSpPr>
          <p:cNvPr id="95" name="Title 1"/>
          <p:cNvSpPr>
            <a:spLocks noGrp="1"/>
          </p:cNvSpPr>
          <p:nvPr>
            <p:ph type="title"/>
          </p:nvPr>
        </p:nvSpPr>
        <p:spPr>
          <a:xfrm>
            <a:off x="576472" y="2670166"/>
            <a:ext cx="4601584" cy="1178168"/>
          </a:xfrm>
        </p:spPr>
        <p:txBody>
          <a:bodyPr anchor="t"/>
          <a:lstStyle>
            <a:lvl1pPr>
              <a:lnSpc>
                <a:spcPct val="100000"/>
              </a:lnSpc>
              <a:defRPr baseline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96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576265" y="4005062"/>
            <a:ext cx="4602163" cy="49899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 baseline="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9" name="Text Placeholder 97"/>
          <p:cNvSpPr>
            <a:spLocks noGrp="1"/>
          </p:cNvSpPr>
          <p:nvPr>
            <p:ph type="body" sz="quarter" idx="15" hasCustomPrompt="1"/>
          </p:nvPr>
        </p:nvSpPr>
        <p:spPr>
          <a:xfrm>
            <a:off x="576481" y="5513064"/>
            <a:ext cx="2619201" cy="105886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aseline="0">
                <a:solidFill>
                  <a:srgbClr val="323232"/>
                </a:solidFill>
              </a:defRPr>
            </a:lvl1pPr>
          </a:lstStyle>
          <a:p>
            <a:pPr lvl="0"/>
            <a:r>
              <a:rPr lang="en-GB" noProof="0"/>
              <a:t>Insert Author, </a:t>
            </a:r>
            <a:br>
              <a:rPr lang="en-GB" noProof="0"/>
            </a:br>
            <a:r>
              <a:rPr lang="en-GB" noProof="0"/>
              <a:t>department, </a:t>
            </a:r>
            <a:br>
              <a:rPr lang="en-GB" noProof="0"/>
            </a:br>
            <a:r>
              <a:rPr lang="en-GB" noProof="0"/>
              <a:t>date, place</a:t>
            </a:r>
          </a:p>
        </p:txBody>
      </p:sp>
      <p:sp>
        <p:nvSpPr>
          <p:cNvPr id="4" name="AutoShape 3"/>
          <p:cNvSpPr>
            <a:spLocks noChangeAspect="1" noChangeArrowheads="1" noTextEdit="1"/>
          </p:cNvSpPr>
          <p:nvPr userDrawn="1"/>
        </p:nvSpPr>
        <p:spPr bwMode="auto">
          <a:xfrm>
            <a:off x="4151322" y="1608141"/>
            <a:ext cx="3889375" cy="364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s-ES" sz="1350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GB" noProof="0"/>
              <a:t>© Amadeus IT Group and its affiliates and subsidiaries</a:t>
            </a:r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9" hasCustomPrompt="1"/>
          </p:nvPr>
        </p:nvSpPr>
        <p:spPr>
          <a:xfrm>
            <a:off x="2161243" y="358713"/>
            <a:ext cx="1009747" cy="385421"/>
          </a:xfrm>
          <a:custGeom>
            <a:avLst/>
            <a:gdLst>
              <a:gd name="connsiteX0" fmla="*/ 0 w 822960"/>
              <a:gd name="connsiteY0" fmla="*/ 0 h 365760"/>
              <a:gd name="connsiteX1" fmla="*/ 822960 w 822960"/>
              <a:gd name="connsiteY1" fmla="*/ 0 h 365760"/>
              <a:gd name="connsiteX2" fmla="*/ 822960 w 822960"/>
              <a:gd name="connsiteY2" fmla="*/ 365760 h 365760"/>
              <a:gd name="connsiteX3" fmla="*/ 0 w 822960"/>
              <a:gd name="connsiteY3" fmla="*/ 365760 h 365760"/>
              <a:gd name="connsiteX4" fmla="*/ 0 w 822960"/>
              <a:gd name="connsiteY4" fmla="*/ 0 h 365760"/>
              <a:gd name="connsiteX0" fmla="*/ 0 w 822960"/>
              <a:gd name="connsiteY0" fmla="*/ 0 h 365760"/>
              <a:gd name="connsiteX1" fmla="*/ 822960 w 822960"/>
              <a:gd name="connsiteY1" fmla="*/ 0 h 365760"/>
              <a:gd name="connsiteX2" fmla="*/ 822960 w 822960"/>
              <a:gd name="connsiteY2" fmla="*/ 365760 h 365760"/>
              <a:gd name="connsiteX3" fmla="*/ 0 w 822960"/>
              <a:gd name="connsiteY3" fmla="*/ 365760 h 365760"/>
              <a:gd name="connsiteX4" fmla="*/ 0 w 822960"/>
              <a:gd name="connsiteY4" fmla="*/ 0 h 365760"/>
              <a:gd name="connsiteX0" fmla="*/ 0 w 822960"/>
              <a:gd name="connsiteY0" fmla="*/ 170364 h 365760"/>
              <a:gd name="connsiteX1" fmla="*/ 822960 w 822960"/>
              <a:gd name="connsiteY1" fmla="*/ 0 h 365760"/>
              <a:gd name="connsiteX2" fmla="*/ 822960 w 822960"/>
              <a:gd name="connsiteY2" fmla="*/ 365760 h 365760"/>
              <a:gd name="connsiteX3" fmla="*/ 0 w 822960"/>
              <a:gd name="connsiteY3" fmla="*/ 365760 h 365760"/>
              <a:gd name="connsiteX4" fmla="*/ 0 w 822960"/>
              <a:gd name="connsiteY4" fmla="*/ 170364 h 365760"/>
              <a:gd name="connsiteX0" fmla="*/ 0 w 822960"/>
              <a:gd name="connsiteY0" fmla="*/ 13908 h 209304"/>
              <a:gd name="connsiteX1" fmla="*/ 809053 w 822960"/>
              <a:gd name="connsiteY1" fmla="*/ 0 h 209304"/>
              <a:gd name="connsiteX2" fmla="*/ 822960 w 822960"/>
              <a:gd name="connsiteY2" fmla="*/ 209304 h 209304"/>
              <a:gd name="connsiteX3" fmla="*/ 0 w 822960"/>
              <a:gd name="connsiteY3" fmla="*/ 209304 h 209304"/>
              <a:gd name="connsiteX4" fmla="*/ 0 w 822960"/>
              <a:gd name="connsiteY4" fmla="*/ 13908 h 209304"/>
              <a:gd name="connsiteX0" fmla="*/ 0 w 822960"/>
              <a:gd name="connsiteY0" fmla="*/ 0 h 195396"/>
              <a:gd name="connsiteX1" fmla="*/ 819483 w 822960"/>
              <a:gd name="connsiteY1" fmla="*/ 3476 h 195396"/>
              <a:gd name="connsiteX2" fmla="*/ 822960 w 822960"/>
              <a:gd name="connsiteY2" fmla="*/ 195396 h 195396"/>
              <a:gd name="connsiteX3" fmla="*/ 0 w 822960"/>
              <a:gd name="connsiteY3" fmla="*/ 195396 h 195396"/>
              <a:gd name="connsiteX4" fmla="*/ 0 w 822960"/>
              <a:gd name="connsiteY4" fmla="*/ 0 h 195396"/>
              <a:gd name="connsiteX0" fmla="*/ 0 w 822960"/>
              <a:gd name="connsiteY0" fmla="*/ 3477 h 198873"/>
              <a:gd name="connsiteX1" fmla="*/ 819483 w 822960"/>
              <a:gd name="connsiteY1" fmla="*/ 0 h 198873"/>
              <a:gd name="connsiteX2" fmla="*/ 822960 w 822960"/>
              <a:gd name="connsiteY2" fmla="*/ 198873 h 198873"/>
              <a:gd name="connsiteX3" fmla="*/ 0 w 822960"/>
              <a:gd name="connsiteY3" fmla="*/ 198873 h 198873"/>
              <a:gd name="connsiteX4" fmla="*/ 0 w 822960"/>
              <a:gd name="connsiteY4" fmla="*/ 3477 h 198873"/>
              <a:gd name="connsiteX0" fmla="*/ 0 w 822960"/>
              <a:gd name="connsiteY0" fmla="*/ 8568 h 203964"/>
              <a:gd name="connsiteX1" fmla="*/ 819483 w 822960"/>
              <a:gd name="connsiteY1" fmla="*/ 5091 h 203964"/>
              <a:gd name="connsiteX2" fmla="*/ 822960 w 822960"/>
              <a:gd name="connsiteY2" fmla="*/ 203964 h 203964"/>
              <a:gd name="connsiteX3" fmla="*/ 0 w 822960"/>
              <a:gd name="connsiteY3" fmla="*/ 203964 h 203964"/>
              <a:gd name="connsiteX4" fmla="*/ 0 w 822960"/>
              <a:gd name="connsiteY4" fmla="*/ 8568 h 203964"/>
              <a:gd name="connsiteX0" fmla="*/ 0 w 822960"/>
              <a:gd name="connsiteY0" fmla="*/ 3477 h 198873"/>
              <a:gd name="connsiteX1" fmla="*/ 819483 w 822960"/>
              <a:gd name="connsiteY1" fmla="*/ 0 h 198873"/>
              <a:gd name="connsiteX2" fmla="*/ 822960 w 822960"/>
              <a:gd name="connsiteY2" fmla="*/ 198873 h 198873"/>
              <a:gd name="connsiteX3" fmla="*/ 0 w 822960"/>
              <a:gd name="connsiteY3" fmla="*/ 198873 h 198873"/>
              <a:gd name="connsiteX4" fmla="*/ 0 w 822960"/>
              <a:gd name="connsiteY4" fmla="*/ 3477 h 198873"/>
              <a:gd name="connsiteX0" fmla="*/ 0 w 822960"/>
              <a:gd name="connsiteY0" fmla="*/ 3477 h 198873"/>
              <a:gd name="connsiteX1" fmla="*/ 819483 w 822960"/>
              <a:gd name="connsiteY1" fmla="*/ 0 h 198873"/>
              <a:gd name="connsiteX2" fmla="*/ 822960 w 822960"/>
              <a:gd name="connsiteY2" fmla="*/ 198873 h 198873"/>
              <a:gd name="connsiteX3" fmla="*/ 0 w 822960"/>
              <a:gd name="connsiteY3" fmla="*/ 198873 h 198873"/>
              <a:gd name="connsiteX4" fmla="*/ 0 w 822960"/>
              <a:gd name="connsiteY4" fmla="*/ 3477 h 198873"/>
              <a:gd name="connsiteX0" fmla="*/ 0 w 822960"/>
              <a:gd name="connsiteY0" fmla="*/ 3477 h 198873"/>
              <a:gd name="connsiteX1" fmla="*/ 819483 w 822960"/>
              <a:gd name="connsiteY1" fmla="*/ 0 h 198873"/>
              <a:gd name="connsiteX2" fmla="*/ 822960 w 822960"/>
              <a:gd name="connsiteY2" fmla="*/ 198873 h 198873"/>
              <a:gd name="connsiteX3" fmla="*/ 0 w 822960"/>
              <a:gd name="connsiteY3" fmla="*/ 198873 h 198873"/>
              <a:gd name="connsiteX4" fmla="*/ 0 w 822960"/>
              <a:gd name="connsiteY4" fmla="*/ 3477 h 198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2960" h="198873">
                <a:moveTo>
                  <a:pt x="0" y="3477"/>
                </a:moveTo>
                <a:lnTo>
                  <a:pt x="819483" y="0"/>
                </a:lnTo>
                <a:lnTo>
                  <a:pt x="822960" y="198873"/>
                </a:lnTo>
                <a:lnTo>
                  <a:pt x="0" y="198873"/>
                </a:lnTo>
                <a:lnTo>
                  <a:pt x="0" y="3477"/>
                </a:lnTo>
                <a:close/>
              </a:path>
            </a:pathLst>
          </a:custGeom>
        </p:spPr>
        <p:txBody>
          <a:bodyPr/>
          <a:lstStyle>
            <a:lvl1pPr marL="0" indent="0" algn="ctr">
              <a:buNone/>
              <a:defRPr sz="900"/>
            </a:lvl1pPr>
          </a:lstStyle>
          <a:p>
            <a:r>
              <a:rPr lang="en-GB"/>
              <a:t>Co-branding</a:t>
            </a:r>
          </a:p>
        </p:txBody>
      </p:sp>
      <p:cxnSp>
        <p:nvCxnSpPr>
          <p:cNvPr id="14" name="Conector recto 8"/>
          <p:cNvCxnSpPr/>
          <p:nvPr userDrawn="1"/>
        </p:nvCxnSpPr>
        <p:spPr>
          <a:xfrm flipV="1">
            <a:off x="1972783" y="516161"/>
            <a:ext cx="0" cy="120314"/>
          </a:xfrm>
          <a:prstGeom prst="line">
            <a:avLst/>
          </a:prstGeom>
          <a:ln w="9525" cmpd="sng">
            <a:solidFill>
              <a:srgbClr val="DDDDD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Freeform 5"/>
          <p:cNvSpPr>
            <a:spLocks noEditPoints="1"/>
          </p:cNvSpPr>
          <p:nvPr userDrawn="1"/>
        </p:nvSpPr>
        <p:spPr bwMode="auto">
          <a:xfrm>
            <a:off x="517319" y="490534"/>
            <a:ext cx="1267005" cy="175624"/>
          </a:xfrm>
          <a:custGeom>
            <a:avLst/>
            <a:gdLst>
              <a:gd name="T0" fmla="*/ 246 w 363"/>
              <a:gd name="T1" fmla="*/ 48 h 48"/>
              <a:gd name="T2" fmla="*/ 262 w 363"/>
              <a:gd name="T3" fmla="*/ 39 h 48"/>
              <a:gd name="T4" fmla="*/ 238 w 363"/>
              <a:gd name="T5" fmla="*/ 39 h 48"/>
              <a:gd name="T6" fmla="*/ 259 w 363"/>
              <a:gd name="T7" fmla="*/ 27 h 48"/>
              <a:gd name="T8" fmla="*/ 238 w 363"/>
              <a:gd name="T9" fmla="*/ 19 h 48"/>
              <a:gd name="T10" fmla="*/ 248 w 363"/>
              <a:gd name="T11" fmla="*/ 8 h 48"/>
              <a:gd name="T12" fmla="*/ 261 w 363"/>
              <a:gd name="T13" fmla="*/ 1 h 48"/>
              <a:gd name="T14" fmla="*/ 228 w 363"/>
              <a:gd name="T15" fmla="*/ 2 h 48"/>
              <a:gd name="T16" fmla="*/ 81 w 363"/>
              <a:gd name="T17" fmla="*/ 27 h 48"/>
              <a:gd name="T18" fmla="*/ 79 w 363"/>
              <a:gd name="T19" fmla="*/ 27 h 48"/>
              <a:gd name="T20" fmla="*/ 62 w 363"/>
              <a:gd name="T21" fmla="*/ 0 h 48"/>
              <a:gd name="T22" fmla="*/ 52 w 363"/>
              <a:gd name="T23" fmla="*/ 47 h 48"/>
              <a:gd name="T24" fmla="*/ 65 w 363"/>
              <a:gd name="T25" fmla="*/ 15 h 48"/>
              <a:gd name="T26" fmla="*/ 80 w 363"/>
              <a:gd name="T27" fmla="*/ 42 h 48"/>
              <a:gd name="T28" fmla="*/ 95 w 363"/>
              <a:gd name="T29" fmla="*/ 15 h 48"/>
              <a:gd name="T30" fmla="*/ 108 w 363"/>
              <a:gd name="T31" fmla="*/ 47 h 48"/>
              <a:gd name="T32" fmla="*/ 98 w 363"/>
              <a:gd name="T33" fmla="*/ 0 h 48"/>
              <a:gd name="T34" fmla="*/ 81 w 363"/>
              <a:gd name="T35" fmla="*/ 27 h 48"/>
              <a:gd name="T36" fmla="*/ 17 w 363"/>
              <a:gd name="T37" fmla="*/ 40 h 48"/>
              <a:gd name="T38" fmla="*/ 18 w 363"/>
              <a:gd name="T39" fmla="*/ 27 h 48"/>
              <a:gd name="T40" fmla="*/ 29 w 363"/>
              <a:gd name="T41" fmla="*/ 37 h 48"/>
              <a:gd name="T42" fmla="*/ 3 w 363"/>
              <a:gd name="T43" fmla="*/ 3 h 48"/>
              <a:gd name="T44" fmla="*/ 20 w 363"/>
              <a:gd name="T45" fmla="*/ 9 h 48"/>
              <a:gd name="T46" fmla="*/ 29 w 363"/>
              <a:gd name="T47" fmla="*/ 19 h 48"/>
              <a:gd name="T48" fmla="*/ 0 w 363"/>
              <a:gd name="T49" fmla="*/ 34 h 48"/>
              <a:gd name="T50" fmla="*/ 29 w 363"/>
              <a:gd name="T51" fmla="*/ 44 h 48"/>
              <a:gd name="T52" fmla="*/ 39 w 363"/>
              <a:gd name="T53" fmla="*/ 13 h 48"/>
              <a:gd name="T54" fmla="*/ 147 w 363"/>
              <a:gd name="T55" fmla="*/ 37 h 48"/>
              <a:gd name="T56" fmla="*/ 128 w 363"/>
              <a:gd name="T57" fmla="*/ 34 h 48"/>
              <a:gd name="T58" fmla="*/ 147 w 363"/>
              <a:gd name="T59" fmla="*/ 26 h 48"/>
              <a:gd name="T60" fmla="*/ 141 w 363"/>
              <a:gd name="T61" fmla="*/ 0 h 48"/>
              <a:gd name="T62" fmla="*/ 124 w 363"/>
              <a:gd name="T63" fmla="*/ 11 h 48"/>
              <a:gd name="T64" fmla="*/ 147 w 363"/>
              <a:gd name="T65" fmla="*/ 16 h 48"/>
              <a:gd name="T66" fmla="*/ 138 w 363"/>
              <a:gd name="T67" fmla="*/ 19 h 48"/>
              <a:gd name="T68" fmla="*/ 133 w 363"/>
              <a:gd name="T69" fmla="*/ 48 h 48"/>
              <a:gd name="T70" fmla="*/ 158 w 363"/>
              <a:gd name="T71" fmla="*/ 46 h 48"/>
              <a:gd name="T72" fmla="*/ 141 w 363"/>
              <a:gd name="T73" fmla="*/ 0 h 48"/>
              <a:gd name="T74" fmla="*/ 293 w 363"/>
              <a:gd name="T75" fmla="*/ 39 h 48"/>
              <a:gd name="T76" fmla="*/ 284 w 363"/>
              <a:gd name="T77" fmla="*/ 0 h 48"/>
              <a:gd name="T78" fmla="*/ 274 w 363"/>
              <a:gd name="T79" fmla="*/ 1 h 48"/>
              <a:gd name="T80" fmla="*/ 290 w 363"/>
              <a:gd name="T81" fmla="*/ 48 h 48"/>
              <a:gd name="T82" fmla="*/ 316 w 363"/>
              <a:gd name="T83" fmla="*/ 46 h 48"/>
              <a:gd name="T84" fmla="*/ 308 w 363"/>
              <a:gd name="T85" fmla="*/ 0 h 48"/>
              <a:gd name="T86" fmla="*/ 305 w 363"/>
              <a:gd name="T87" fmla="*/ 35 h 48"/>
              <a:gd name="T88" fmla="*/ 344 w 363"/>
              <a:gd name="T89" fmla="*/ 48 h 48"/>
              <a:gd name="T90" fmla="*/ 348 w 363"/>
              <a:gd name="T91" fmla="*/ 19 h 48"/>
              <a:gd name="T92" fmla="*/ 347 w 363"/>
              <a:gd name="T93" fmla="*/ 8 h 48"/>
              <a:gd name="T94" fmla="*/ 361 w 363"/>
              <a:gd name="T95" fmla="*/ 3 h 48"/>
              <a:gd name="T96" fmla="*/ 329 w 363"/>
              <a:gd name="T97" fmla="*/ 13 h 48"/>
              <a:gd name="T98" fmla="*/ 352 w 363"/>
              <a:gd name="T99" fmla="*/ 34 h 48"/>
              <a:gd name="T100" fmla="*/ 330 w 363"/>
              <a:gd name="T101" fmla="*/ 38 h 48"/>
              <a:gd name="T102" fmla="*/ 183 w 363"/>
              <a:gd name="T103" fmla="*/ 9 h 48"/>
              <a:gd name="T104" fmla="*/ 205 w 363"/>
              <a:gd name="T105" fmla="*/ 23 h 48"/>
              <a:gd name="T106" fmla="*/ 183 w 363"/>
              <a:gd name="T107" fmla="*/ 39 h 48"/>
              <a:gd name="T108" fmla="*/ 192 w 363"/>
              <a:gd name="T109" fmla="*/ 0 h 48"/>
              <a:gd name="T110" fmla="*/ 173 w 363"/>
              <a:gd name="T111" fmla="*/ 46 h 48"/>
              <a:gd name="T112" fmla="*/ 216 w 363"/>
              <a:gd name="T113" fmla="*/ 23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63" h="48">
                <a:moveTo>
                  <a:pt x="228" y="46"/>
                </a:moveTo>
                <a:cubicBezTo>
                  <a:pt x="228" y="46"/>
                  <a:pt x="236" y="48"/>
                  <a:pt x="246" y="48"/>
                </a:cubicBezTo>
                <a:cubicBezTo>
                  <a:pt x="257" y="48"/>
                  <a:pt x="262" y="47"/>
                  <a:pt x="262" y="47"/>
                </a:cubicBezTo>
                <a:cubicBezTo>
                  <a:pt x="262" y="39"/>
                  <a:pt x="262" y="39"/>
                  <a:pt x="262" y="39"/>
                </a:cubicBezTo>
                <a:cubicBezTo>
                  <a:pt x="262" y="39"/>
                  <a:pt x="257" y="40"/>
                  <a:pt x="249" y="40"/>
                </a:cubicBezTo>
                <a:cubicBezTo>
                  <a:pt x="242" y="40"/>
                  <a:pt x="238" y="39"/>
                  <a:pt x="238" y="39"/>
                </a:cubicBezTo>
                <a:cubicBezTo>
                  <a:pt x="238" y="27"/>
                  <a:pt x="238" y="27"/>
                  <a:pt x="238" y="27"/>
                </a:cubicBezTo>
                <a:cubicBezTo>
                  <a:pt x="259" y="27"/>
                  <a:pt x="259" y="27"/>
                  <a:pt x="259" y="27"/>
                </a:cubicBezTo>
                <a:cubicBezTo>
                  <a:pt x="259" y="19"/>
                  <a:pt x="259" y="19"/>
                  <a:pt x="259" y="19"/>
                </a:cubicBezTo>
                <a:cubicBezTo>
                  <a:pt x="238" y="19"/>
                  <a:pt x="238" y="19"/>
                  <a:pt x="238" y="19"/>
                </a:cubicBezTo>
                <a:cubicBezTo>
                  <a:pt x="238" y="9"/>
                  <a:pt x="238" y="9"/>
                  <a:pt x="238" y="9"/>
                </a:cubicBezTo>
                <a:cubicBezTo>
                  <a:pt x="238" y="9"/>
                  <a:pt x="242" y="8"/>
                  <a:pt x="248" y="8"/>
                </a:cubicBezTo>
                <a:cubicBezTo>
                  <a:pt x="255" y="8"/>
                  <a:pt x="261" y="9"/>
                  <a:pt x="261" y="9"/>
                </a:cubicBezTo>
                <a:cubicBezTo>
                  <a:pt x="261" y="1"/>
                  <a:pt x="261" y="1"/>
                  <a:pt x="261" y="1"/>
                </a:cubicBezTo>
                <a:cubicBezTo>
                  <a:pt x="261" y="1"/>
                  <a:pt x="256" y="0"/>
                  <a:pt x="247" y="0"/>
                </a:cubicBezTo>
                <a:cubicBezTo>
                  <a:pt x="236" y="0"/>
                  <a:pt x="228" y="2"/>
                  <a:pt x="228" y="2"/>
                </a:cubicBezTo>
                <a:lnTo>
                  <a:pt x="228" y="46"/>
                </a:lnTo>
                <a:close/>
                <a:moveTo>
                  <a:pt x="81" y="27"/>
                </a:moveTo>
                <a:cubicBezTo>
                  <a:pt x="81" y="28"/>
                  <a:pt x="80" y="29"/>
                  <a:pt x="80" y="30"/>
                </a:cubicBezTo>
                <a:cubicBezTo>
                  <a:pt x="80" y="29"/>
                  <a:pt x="80" y="28"/>
                  <a:pt x="79" y="27"/>
                </a:cubicBezTo>
                <a:cubicBezTo>
                  <a:pt x="70" y="4"/>
                  <a:pt x="70" y="4"/>
                  <a:pt x="70" y="4"/>
                </a:cubicBezTo>
                <a:cubicBezTo>
                  <a:pt x="69" y="0"/>
                  <a:pt x="66" y="0"/>
                  <a:pt x="62" y="0"/>
                </a:cubicBezTo>
                <a:cubicBezTo>
                  <a:pt x="60" y="0"/>
                  <a:pt x="57" y="0"/>
                  <a:pt x="57" y="0"/>
                </a:cubicBezTo>
                <a:cubicBezTo>
                  <a:pt x="52" y="47"/>
                  <a:pt x="52" y="47"/>
                  <a:pt x="52" y="47"/>
                </a:cubicBezTo>
                <a:cubicBezTo>
                  <a:pt x="63" y="47"/>
                  <a:pt x="63" y="47"/>
                  <a:pt x="63" y="47"/>
                </a:cubicBezTo>
                <a:cubicBezTo>
                  <a:pt x="65" y="15"/>
                  <a:pt x="65" y="15"/>
                  <a:pt x="65" y="15"/>
                </a:cubicBezTo>
                <a:cubicBezTo>
                  <a:pt x="75" y="39"/>
                  <a:pt x="75" y="39"/>
                  <a:pt x="75" y="39"/>
                </a:cubicBezTo>
                <a:cubicBezTo>
                  <a:pt x="76" y="41"/>
                  <a:pt x="77" y="42"/>
                  <a:pt x="80" y="42"/>
                </a:cubicBezTo>
                <a:cubicBezTo>
                  <a:pt x="83" y="42"/>
                  <a:pt x="85" y="41"/>
                  <a:pt x="85" y="39"/>
                </a:cubicBezTo>
                <a:cubicBezTo>
                  <a:pt x="95" y="15"/>
                  <a:pt x="95" y="15"/>
                  <a:pt x="95" y="15"/>
                </a:cubicBezTo>
                <a:cubicBezTo>
                  <a:pt x="97" y="47"/>
                  <a:pt x="97" y="47"/>
                  <a:pt x="97" y="47"/>
                </a:cubicBezTo>
                <a:cubicBezTo>
                  <a:pt x="108" y="47"/>
                  <a:pt x="108" y="47"/>
                  <a:pt x="108" y="47"/>
                </a:cubicBezTo>
                <a:cubicBezTo>
                  <a:pt x="103" y="0"/>
                  <a:pt x="103" y="0"/>
                  <a:pt x="103" y="0"/>
                </a:cubicBezTo>
                <a:cubicBezTo>
                  <a:pt x="103" y="0"/>
                  <a:pt x="100" y="0"/>
                  <a:pt x="98" y="0"/>
                </a:cubicBezTo>
                <a:cubicBezTo>
                  <a:pt x="94" y="0"/>
                  <a:pt x="92" y="0"/>
                  <a:pt x="90" y="4"/>
                </a:cubicBezTo>
                <a:lnTo>
                  <a:pt x="81" y="27"/>
                </a:lnTo>
                <a:close/>
                <a:moveTo>
                  <a:pt x="29" y="37"/>
                </a:moveTo>
                <a:cubicBezTo>
                  <a:pt x="27" y="38"/>
                  <a:pt x="21" y="40"/>
                  <a:pt x="17" y="40"/>
                </a:cubicBezTo>
                <a:cubicBezTo>
                  <a:pt x="13" y="40"/>
                  <a:pt x="10" y="38"/>
                  <a:pt x="10" y="34"/>
                </a:cubicBezTo>
                <a:cubicBezTo>
                  <a:pt x="10" y="29"/>
                  <a:pt x="12" y="27"/>
                  <a:pt x="18" y="27"/>
                </a:cubicBezTo>
                <a:cubicBezTo>
                  <a:pt x="29" y="26"/>
                  <a:pt x="29" y="26"/>
                  <a:pt x="29" y="26"/>
                </a:cubicBezTo>
                <a:lnTo>
                  <a:pt x="29" y="37"/>
                </a:lnTo>
                <a:close/>
                <a:moveTo>
                  <a:pt x="23" y="0"/>
                </a:moveTo>
                <a:cubicBezTo>
                  <a:pt x="14" y="0"/>
                  <a:pt x="6" y="2"/>
                  <a:pt x="3" y="3"/>
                </a:cubicBezTo>
                <a:cubicBezTo>
                  <a:pt x="6" y="11"/>
                  <a:pt x="6" y="11"/>
                  <a:pt x="6" y="11"/>
                </a:cubicBezTo>
                <a:cubicBezTo>
                  <a:pt x="6" y="11"/>
                  <a:pt x="13" y="9"/>
                  <a:pt x="20" y="9"/>
                </a:cubicBezTo>
                <a:cubicBezTo>
                  <a:pt x="26" y="9"/>
                  <a:pt x="29" y="10"/>
                  <a:pt x="29" y="16"/>
                </a:cubicBezTo>
                <a:cubicBezTo>
                  <a:pt x="29" y="19"/>
                  <a:pt x="29" y="19"/>
                  <a:pt x="29" y="19"/>
                </a:cubicBezTo>
                <a:cubicBezTo>
                  <a:pt x="20" y="19"/>
                  <a:pt x="20" y="19"/>
                  <a:pt x="20" y="19"/>
                </a:cubicBezTo>
                <a:cubicBezTo>
                  <a:pt x="4" y="19"/>
                  <a:pt x="0" y="26"/>
                  <a:pt x="0" y="34"/>
                </a:cubicBezTo>
                <a:cubicBezTo>
                  <a:pt x="0" y="45"/>
                  <a:pt x="8" y="48"/>
                  <a:pt x="15" y="48"/>
                </a:cubicBezTo>
                <a:cubicBezTo>
                  <a:pt x="24" y="48"/>
                  <a:pt x="29" y="44"/>
                  <a:pt x="29" y="44"/>
                </a:cubicBezTo>
                <a:cubicBezTo>
                  <a:pt x="30" y="44"/>
                  <a:pt x="31" y="46"/>
                  <a:pt x="39" y="46"/>
                </a:cubicBezTo>
                <a:cubicBezTo>
                  <a:pt x="39" y="13"/>
                  <a:pt x="39" y="13"/>
                  <a:pt x="39" y="13"/>
                </a:cubicBezTo>
                <a:cubicBezTo>
                  <a:pt x="39" y="4"/>
                  <a:pt x="33" y="0"/>
                  <a:pt x="23" y="0"/>
                </a:cubicBezTo>
                <a:moveTo>
                  <a:pt x="147" y="37"/>
                </a:moveTo>
                <a:cubicBezTo>
                  <a:pt x="145" y="38"/>
                  <a:pt x="140" y="40"/>
                  <a:pt x="136" y="40"/>
                </a:cubicBezTo>
                <a:cubicBezTo>
                  <a:pt x="131" y="40"/>
                  <a:pt x="128" y="38"/>
                  <a:pt x="128" y="34"/>
                </a:cubicBezTo>
                <a:cubicBezTo>
                  <a:pt x="128" y="29"/>
                  <a:pt x="130" y="27"/>
                  <a:pt x="136" y="27"/>
                </a:cubicBezTo>
                <a:cubicBezTo>
                  <a:pt x="147" y="26"/>
                  <a:pt x="147" y="26"/>
                  <a:pt x="147" y="26"/>
                </a:cubicBezTo>
                <a:lnTo>
                  <a:pt x="147" y="37"/>
                </a:lnTo>
                <a:close/>
                <a:moveTo>
                  <a:pt x="141" y="0"/>
                </a:moveTo>
                <a:cubicBezTo>
                  <a:pt x="132" y="0"/>
                  <a:pt x="125" y="2"/>
                  <a:pt x="122" y="3"/>
                </a:cubicBezTo>
                <a:cubicBezTo>
                  <a:pt x="124" y="11"/>
                  <a:pt x="124" y="11"/>
                  <a:pt x="124" y="11"/>
                </a:cubicBezTo>
                <a:cubicBezTo>
                  <a:pt x="124" y="11"/>
                  <a:pt x="131" y="9"/>
                  <a:pt x="138" y="9"/>
                </a:cubicBezTo>
                <a:cubicBezTo>
                  <a:pt x="144" y="9"/>
                  <a:pt x="147" y="10"/>
                  <a:pt x="147" y="16"/>
                </a:cubicBezTo>
                <a:cubicBezTo>
                  <a:pt x="147" y="19"/>
                  <a:pt x="147" y="19"/>
                  <a:pt x="147" y="19"/>
                </a:cubicBezTo>
                <a:cubicBezTo>
                  <a:pt x="138" y="19"/>
                  <a:pt x="138" y="19"/>
                  <a:pt x="138" y="19"/>
                </a:cubicBezTo>
                <a:cubicBezTo>
                  <a:pt x="123" y="19"/>
                  <a:pt x="118" y="26"/>
                  <a:pt x="118" y="34"/>
                </a:cubicBezTo>
                <a:cubicBezTo>
                  <a:pt x="118" y="45"/>
                  <a:pt x="126" y="48"/>
                  <a:pt x="133" y="48"/>
                </a:cubicBezTo>
                <a:cubicBezTo>
                  <a:pt x="142" y="48"/>
                  <a:pt x="147" y="44"/>
                  <a:pt x="148" y="44"/>
                </a:cubicBezTo>
                <a:cubicBezTo>
                  <a:pt x="148" y="44"/>
                  <a:pt x="150" y="46"/>
                  <a:pt x="158" y="46"/>
                </a:cubicBezTo>
                <a:cubicBezTo>
                  <a:pt x="158" y="13"/>
                  <a:pt x="158" y="13"/>
                  <a:pt x="158" y="13"/>
                </a:cubicBezTo>
                <a:cubicBezTo>
                  <a:pt x="158" y="4"/>
                  <a:pt x="151" y="0"/>
                  <a:pt x="141" y="0"/>
                </a:cubicBezTo>
                <a:moveTo>
                  <a:pt x="305" y="35"/>
                </a:moveTo>
                <a:cubicBezTo>
                  <a:pt x="303" y="37"/>
                  <a:pt x="298" y="39"/>
                  <a:pt x="293" y="39"/>
                </a:cubicBezTo>
                <a:cubicBezTo>
                  <a:pt x="286" y="39"/>
                  <a:pt x="284" y="35"/>
                  <a:pt x="284" y="28"/>
                </a:cubicBezTo>
                <a:cubicBezTo>
                  <a:pt x="284" y="0"/>
                  <a:pt x="284" y="0"/>
                  <a:pt x="284" y="0"/>
                </a:cubicBezTo>
                <a:cubicBezTo>
                  <a:pt x="283" y="0"/>
                  <a:pt x="283" y="0"/>
                  <a:pt x="283" y="0"/>
                </a:cubicBezTo>
                <a:cubicBezTo>
                  <a:pt x="281" y="0"/>
                  <a:pt x="275" y="0"/>
                  <a:pt x="274" y="1"/>
                </a:cubicBezTo>
                <a:cubicBezTo>
                  <a:pt x="274" y="29"/>
                  <a:pt x="274" y="29"/>
                  <a:pt x="274" y="29"/>
                </a:cubicBezTo>
                <a:cubicBezTo>
                  <a:pt x="274" y="42"/>
                  <a:pt x="277" y="48"/>
                  <a:pt x="290" y="48"/>
                </a:cubicBezTo>
                <a:cubicBezTo>
                  <a:pt x="300" y="48"/>
                  <a:pt x="305" y="44"/>
                  <a:pt x="306" y="44"/>
                </a:cubicBezTo>
                <a:cubicBezTo>
                  <a:pt x="306" y="44"/>
                  <a:pt x="309" y="46"/>
                  <a:pt x="316" y="46"/>
                </a:cubicBezTo>
                <a:cubicBezTo>
                  <a:pt x="316" y="1"/>
                  <a:pt x="316" y="1"/>
                  <a:pt x="316" y="1"/>
                </a:cubicBezTo>
                <a:cubicBezTo>
                  <a:pt x="315" y="1"/>
                  <a:pt x="310" y="0"/>
                  <a:pt x="308" y="0"/>
                </a:cubicBezTo>
                <a:cubicBezTo>
                  <a:pt x="305" y="0"/>
                  <a:pt x="305" y="0"/>
                  <a:pt x="305" y="0"/>
                </a:cubicBezTo>
                <a:lnTo>
                  <a:pt x="305" y="35"/>
                </a:lnTo>
                <a:close/>
                <a:moveTo>
                  <a:pt x="328" y="46"/>
                </a:moveTo>
                <a:cubicBezTo>
                  <a:pt x="328" y="46"/>
                  <a:pt x="335" y="48"/>
                  <a:pt x="344" y="48"/>
                </a:cubicBezTo>
                <a:cubicBezTo>
                  <a:pt x="352" y="48"/>
                  <a:pt x="363" y="45"/>
                  <a:pt x="363" y="33"/>
                </a:cubicBezTo>
                <a:cubicBezTo>
                  <a:pt x="363" y="26"/>
                  <a:pt x="357" y="23"/>
                  <a:pt x="348" y="19"/>
                </a:cubicBezTo>
                <a:cubicBezTo>
                  <a:pt x="343" y="18"/>
                  <a:pt x="339" y="16"/>
                  <a:pt x="339" y="13"/>
                </a:cubicBezTo>
                <a:cubicBezTo>
                  <a:pt x="339" y="11"/>
                  <a:pt x="340" y="8"/>
                  <a:pt x="347" y="8"/>
                </a:cubicBezTo>
                <a:cubicBezTo>
                  <a:pt x="352" y="8"/>
                  <a:pt x="358" y="11"/>
                  <a:pt x="358" y="11"/>
                </a:cubicBezTo>
                <a:cubicBezTo>
                  <a:pt x="361" y="3"/>
                  <a:pt x="361" y="3"/>
                  <a:pt x="361" y="3"/>
                </a:cubicBezTo>
                <a:cubicBezTo>
                  <a:pt x="359" y="2"/>
                  <a:pt x="354" y="0"/>
                  <a:pt x="346" y="0"/>
                </a:cubicBezTo>
                <a:cubicBezTo>
                  <a:pt x="337" y="0"/>
                  <a:pt x="329" y="4"/>
                  <a:pt x="329" y="13"/>
                </a:cubicBezTo>
                <a:cubicBezTo>
                  <a:pt x="329" y="23"/>
                  <a:pt x="337" y="26"/>
                  <a:pt x="344" y="28"/>
                </a:cubicBezTo>
                <a:cubicBezTo>
                  <a:pt x="349" y="29"/>
                  <a:pt x="352" y="31"/>
                  <a:pt x="352" y="34"/>
                </a:cubicBezTo>
                <a:cubicBezTo>
                  <a:pt x="352" y="37"/>
                  <a:pt x="351" y="40"/>
                  <a:pt x="343" y="40"/>
                </a:cubicBezTo>
                <a:cubicBezTo>
                  <a:pt x="337" y="40"/>
                  <a:pt x="330" y="38"/>
                  <a:pt x="330" y="38"/>
                </a:cubicBezTo>
                <a:lnTo>
                  <a:pt x="328" y="46"/>
                </a:lnTo>
                <a:close/>
                <a:moveTo>
                  <a:pt x="183" y="9"/>
                </a:moveTo>
                <a:cubicBezTo>
                  <a:pt x="185" y="8"/>
                  <a:pt x="188" y="8"/>
                  <a:pt x="191" y="8"/>
                </a:cubicBezTo>
                <a:cubicBezTo>
                  <a:pt x="199" y="8"/>
                  <a:pt x="205" y="12"/>
                  <a:pt x="205" y="23"/>
                </a:cubicBezTo>
                <a:cubicBezTo>
                  <a:pt x="205" y="34"/>
                  <a:pt x="202" y="40"/>
                  <a:pt x="190" y="40"/>
                </a:cubicBezTo>
                <a:cubicBezTo>
                  <a:pt x="187" y="40"/>
                  <a:pt x="183" y="39"/>
                  <a:pt x="183" y="39"/>
                </a:cubicBezTo>
                <a:lnTo>
                  <a:pt x="183" y="9"/>
                </a:lnTo>
                <a:close/>
                <a:moveTo>
                  <a:pt x="192" y="0"/>
                </a:moveTo>
                <a:cubicBezTo>
                  <a:pt x="186" y="0"/>
                  <a:pt x="178" y="1"/>
                  <a:pt x="173" y="2"/>
                </a:cubicBezTo>
                <a:cubicBezTo>
                  <a:pt x="173" y="46"/>
                  <a:pt x="173" y="46"/>
                  <a:pt x="173" y="46"/>
                </a:cubicBezTo>
                <a:cubicBezTo>
                  <a:pt x="177" y="47"/>
                  <a:pt x="185" y="48"/>
                  <a:pt x="190" y="48"/>
                </a:cubicBezTo>
                <a:cubicBezTo>
                  <a:pt x="208" y="48"/>
                  <a:pt x="216" y="41"/>
                  <a:pt x="216" y="23"/>
                </a:cubicBezTo>
                <a:cubicBezTo>
                  <a:pt x="216" y="9"/>
                  <a:pt x="207" y="0"/>
                  <a:pt x="192" y="0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8322299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407988" y="418415"/>
            <a:ext cx="11112189" cy="482549"/>
          </a:xfrm>
          <a:prstGeom prst="rect">
            <a:avLst/>
          </a:prstGeom>
        </p:spPr>
        <p:txBody>
          <a:bodyPr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GB" sz="3200" b="0" i="0" kern="1200" noProof="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Click to add title</a:t>
            </a:r>
            <a:endParaRPr lang="en-GB" noProof="0"/>
          </a:p>
        </p:txBody>
      </p:sp>
      <p:sp>
        <p:nvSpPr>
          <p:cNvPr id="16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408410" y="986335"/>
            <a:ext cx="11111973" cy="46800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buFont typeface="Calibri" panose="020F0502020204030204" pitchFamily="34" charset="0"/>
              <a:buNone/>
              <a:tabLst/>
              <a:defRPr sz="2400" b="0" i="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buFont typeface="Calibri" panose="020F0502020204030204" pitchFamily="34" charset="0"/>
              <a:buNone/>
              <a:tabLst/>
              <a:defRPr/>
            </a:pPr>
            <a:r>
              <a:rPr lang="en-US" noProof="0"/>
              <a:t>Click to add text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C5123484-7C91-2740-B15B-C00747F96E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10494824" y="4724287"/>
            <a:ext cx="3086100" cy="100445"/>
          </a:xfrm>
          <a:prstGeom prst="rect">
            <a:avLst/>
          </a:prstGeom>
        </p:spPr>
        <p:txBody>
          <a:bodyPr vert="horz" lIns="0" tIns="0" rIns="0" bIns="45720" rtlCol="0" anchor="ctr"/>
          <a:lstStyle>
            <a:lvl1pPr algn="l">
              <a:defRPr sz="700" b="0" i="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© Amadeus IT Group and its affiliates and subsidiaries</a:t>
            </a:r>
            <a:endParaRPr lang="en-GB"/>
          </a:p>
        </p:txBody>
      </p:sp>
      <p:sp>
        <p:nvSpPr>
          <p:cNvPr id="8" name="Marcador de número de diapositiva 32">
            <a:extLst>
              <a:ext uri="{FF2B5EF4-FFF2-40B4-BE49-F238E27FC236}">
                <a16:creationId xmlns:a16="http://schemas.microsoft.com/office/drawing/2014/main" id="{C3631282-8D37-2A48-A2B7-61594B5898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76163" y="6510594"/>
            <a:ext cx="166672" cy="123111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>
            <a:lvl1pPr algn="r">
              <a:defRPr sz="700" b="0" i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Marcador de texto 2">
            <a:extLst>
              <a:ext uri="{FF2B5EF4-FFF2-40B4-BE49-F238E27FC236}">
                <a16:creationId xmlns:a16="http://schemas.microsoft.com/office/drawing/2014/main" id="{E113ACC0-3924-4B47-8991-DEA74A8BF1F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6987" y="2114479"/>
            <a:ext cx="11083189" cy="420162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130960" indent="-130960">
              <a:lnSpc>
                <a:spcPct val="100000"/>
              </a:lnSpc>
              <a:buClr>
                <a:schemeClr val="accent2"/>
              </a:buClr>
              <a:defRPr sz="2000" b="0" i="0" baseline="0">
                <a:solidFill>
                  <a:srgbClr val="323232"/>
                </a:solidFill>
                <a:latin typeface="+mj-lt"/>
              </a:defRPr>
            </a:lvl1pPr>
            <a:lvl2pPr>
              <a:lnSpc>
                <a:spcPct val="100000"/>
              </a:lnSpc>
              <a:buClr>
                <a:schemeClr val="accent2"/>
              </a:buClr>
              <a:defRPr sz="1800" b="0" i="0" baseline="0">
                <a:solidFill>
                  <a:srgbClr val="323232"/>
                </a:solidFill>
                <a:latin typeface="+mj-lt"/>
              </a:defRPr>
            </a:lvl2pPr>
            <a:lvl3pPr>
              <a:lnSpc>
                <a:spcPct val="100000"/>
              </a:lnSpc>
              <a:buClr>
                <a:schemeClr val="accent2"/>
              </a:buClr>
              <a:defRPr sz="1600" b="0" i="0" baseline="0">
                <a:solidFill>
                  <a:srgbClr val="323232"/>
                </a:solidFill>
                <a:latin typeface="+mj-lt"/>
              </a:defRPr>
            </a:lvl3pPr>
            <a:lvl4pPr>
              <a:lnSpc>
                <a:spcPct val="100000"/>
              </a:lnSpc>
              <a:buClr>
                <a:schemeClr val="accent2"/>
              </a:buClr>
              <a:defRPr sz="1400" b="0" i="0" baseline="0">
                <a:solidFill>
                  <a:srgbClr val="323232"/>
                </a:solidFill>
                <a:latin typeface="+mj-lt"/>
              </a:defRPr>
            </a:lvl4pPr>
            <a:lvl5pPr>
              <a:lnSpc>
                <a:spcPct val="100000"/>
              </a:lnSpc>
              <a:buClr>
                <a:schemeClr val="accent2"/>
              </a:buClr>
              <a:defRPr sz="1100" b="0" i="0" baseline="0">
                <a:solidFill>
                  <a:srgbClr val="323232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Bullet level 1</a:t>
            </a:r>
          </a:p>
          <a:p>
            <a:pPr lvl="1"/>
            <a:r>
              <a:rPr lang="en-GB" noProof="0"/>
              <a:t>Bullet level 2</a:t>
            </a:r>
          </a:p>
          <a:p>
            <a:pPr lvl="2"/>
            <a:r>
              <a:rPr lang="en-GB" noProof="0"/>
              <a:t>Bullet level 3	</a:t>
            </a:r>
          </a:p>
          <a:p>
            <a:pPr lvl="3"/>
            <a:r>
              <a:rPr lang="en-GB" noProof="0"/>
              <a:t>Bullet level 4</a:t>
            </a:r>
          </a:p>
          <a:p>
            <a:pPr lvl="4"/>
            <a:r>
              <a:rPr lang="en-GB" noProof="0"/>
              <a:t>Bullet level 5</a:t>
            </a:r>
          </a:p>
        </p:txBody>
      </p:sp>
      <p:grpSp>
        <p:nvGrpSpPr>
          <p:cNvPr id="59" name="Grupo 35">
            <a:extLst>
              <a:ext uri="{FF2B5EF4-FFF2-40B4-BE49-F238E27FC236}">
                <a16:creationId xmlns:a16="http://schemas.microsoft.com/office/drawing/2014/main" id="{00765CF7-485C-4032-8D13-ED992636CFC3}"/>
              </a:ext>
            </a:extLst>
          </p:cNvPr>
          <p:cNvGrpSpPr/>
          <p:nvPr userDrawn="1"/>
        </p:nvGrpSpPr>
        <p:grpSpPr>
          <a:xfrm>
            <a:off x="438013" y="6534959"/>
            <a:ext cx="1322281" cy="98746"/>
            <a:chOff x="2744788" y="0"/>
            <a:chExt cx="2720976" cy="203200"/>
          </a:xfrm>
          <a:solidFill>
            <a:srgbClr val="363636"/>
          </a:solidFill>
        </p:grpSpPr>
        <p:sp>
          <p:nvSpPr>
            <p:cNvPr id="60" name="Freeform 177">
              <a:extLst>
                <a:ext uri="{FF2B5EF4-FFF2-40B4-BE49-F238E27FC236}">
                  <a16:creationId xmlns:a16="http://schemas.microsoft.com/office/drawing/2014/main" id="{C75A60B4-900E-4B12-88E6-1906A24FE62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44788" y="6350"/>
              <a:ext cx="160338" cy="173038"/>
            </a:xfrm>
            <a:custGeom>
              <a:avLst/>
              <a:gdLst>
                <a:gd name="T0" fmla="*/ 24 w 87"/>
                <a:gd name="T1" fmla="*/ 90 h 95"/>
                <a:gd name="T2" fmla="*/ 19 w 87"/>
                <a:gd name="T3" fmla="*/ 94 h 95"/>
                <a:gd name="T4" fmla="*/ 3 w 87"/>
                <a:gd name="T5" fmla="*/ 94 h 95"/>
                <a:gd name="T6" fmla="*/ 1 w 87"/>
                <a:gd name="T7" fmla="*/ 91 h 95"/>
                <a:gd name="T8" fmla="*/ 29 w 87"/>
                <a:gd name="T9" fmla="*/ 4 h 95"/>
                <a:gd name="T10" fmla="*/ 35 w 87"/>
                <a:gd name="T11" fmla="*/ 0 h 95"/>
                <a:gd name="T12" fmla="*/ 53 w 87"/>
                <a:gd name="T13" fmla="*/ 0 h 95"/>
                <a:gd name="T14" fmla="*/ 58 w 87"/>
                <a:gd name="T15" fmla="*/ 5 h 95"/>
                <a:gd name="T16" fmla="*/ 86 w 87"/>
                <a:gd name="T17" fmla="*/ 92 h 95"/>
                <a:gd name="T18" fmla="*/ 84 w 87"/>
                <a:gd name="T19" fmla="*/ 95 h 95"/>
                <a:gd name="T20" fmla="*/ 67 w 87"/>
                <a:gd name="T21" fmla="*/ 95 h 95"/>
                <a:gd name="T22" fmla="*/ 62 w 87"/>
                <a:gd name="T23" fmla="*/ 90 h 95"/>
                <a:gd name="T24" fmla="*/ 57 w 87"/>
                <a:gd name="T25" fmla="*/ 73 h 95"/>
                <a:gd name="T26" fmla="*/ 29 w 87"/>
                <a:gd name="T27" fmla="*/ 73 h 95"/>
                <a:gd name="T28" fmla="*/ 24 w 87"/>
                <a:gd name="T29" fmla="*/ 90 h 95"/>
                <a:gd name="T30" fmla="*/ 49 w 87"/>
                <a:gd name="T31" fmla="*/ 40 h 95"/>
                <a:gd name="T32" fmla="*/ 44 w 87"/>
                <a:gd name="T33" fmla="*/ 23 h 95"/>
                <a:gd name="T34" fmla="*/ 43 w 87"/>
                <a:gd name="T35" fmla="*/ 23 h 95"/>
                <a:gd name="T36" fmla="*/ 39 w 87"/>
                <a:gd name="T37" fmla="*/ 40 h 95"/>
                <a:gd name="T38" fmla="*/ 34 w 87"/>
                <a:gd name="T39" fmla="*/ 56 h 95"/>
                <a:gd name="T40" fmla="*/ 53 w 87"/>
                <a:gd name="T41" fmla="*/ 56 h 95"/>
                <a:gd name="T42" fmla="*/ 49 w 87"/>
                <a:gd name="T43" fmla="*/ 4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7" h="95">
                  <a:moveTo>
                    <a:pt x="24" y="90"/>
                  </a:moveTo>
                  <a:cubicBezTo>
                    <a:pt x="23" y="93"/>
                    <a:pt x="22" y="94"/>
                    <a:pt x="19" y="94"/>
                  </a:cubicBezTo>
                  <a:cubicBezTo>
                    <a:pt x="3" y="94"/>
                    <a:pt x="3" y="94"/>
                    <a:pt x="3" y="94"/>
                  </a:cubicBezTo>
                  <a:cubicBezTo>
                    <a:pt x="1" y="94"/>
                    <a:pt x="0" y="94"/>
                    <a:pt x="1" y="91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30" y="2"/>
                    <a:pt x="31" y="0"/>
                    <a:pt x="35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7" y="0"/>
                    <a:pt x="57" y="2"/>
                    <a:pt x="58" y="5"/>
                  </a:cubicBezTo>
                  <a:cubicBezTo>
                    <a:pt x="86" y="92"/>
                    <a:pt x="86" y="92"/>
                    <a:pt x="86" y="92"/>
                  </a:cubicBezTo>
                  <a:cubicBezTo>
                    <a:pt x="87" y="94"/>
                    <a:pt x="86" y="95"/>
                    <a:pt x="84" y="95"/>
                  </a:cubicBezTo>
                  <a:cubicBezTo>
                    <a:pt x="67" y="95"/>
                    <a:pt x="67" y="95"/>
                    <a:pt x="67" y="95"/>
                  </a:cubicBezTo>
                  <a:cubicBezTo>
                    <a:pt x="64" y="95"/>
                    <a:pt x="63" y="93"/>
                    <a:pt x="62" y="90"/>
                  </a:cubicBezTo>
                  <a:cubicBezTo>
                    <a:pt x="57" y="73"/>
                    <a:pt x="57" y="73"/>
                    <a:pt x="57" y="73"/>
                  </a:cubicBezTo>
                  <a:cubicBezTo>
                    <a:pt x="29" y="73"/>
                    <a:pt x="29" y="73"/>
                    <a:pt x="29" y="73"/>
                  </a:cubicBezTo>
                  <a:lnTo>
                    <a:pt x="24" y="90"/>
                  </a:lnTo>
                  <a:close/>
                  <a:moveTo>
                    <a:pt x="49" y="40"/>
                  </a:moveTo>
                  <a:cubicBezTo>
                    <a:pt x="44" y="23"/>
                    <a:pt x="44" y="23"/>
                    <a:pt x="44" y="23"/>
                  </a:cubicBezTo>
                  <a:cubicBezTo>
                    <a:pt x="43" y="23"/>
                    <a:pt x="43" y="23"/>
                    <a:pt x="43" y="23"/>
                  </a:cubicBezTo>
                  <a:cubicBezTo>
                    <a:pt x="39" y="40"/>
                    <a:pt x="39" y="40"/>
                    <a:pt x="39" y="40"/>
                  </a:cubicBezTo>
                  <a:cubicBezTo>
                    <a:pt x="34" y="56"/>
                    <a:pt x="34" y="56"/>
                    <a:pt x="34" y="56"/>
                  </a:cubicBezTo>
                  <a:cubicBezTo>
                    <a:pt x="53" y="56"/>
                    <a:pt x="53" y="56"/>
                    <a:pt x="53" y="56"/>
                  </a:cubicBezTo>
                  <a:lnTo>
                    <a:pt x="49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1" name="Freeform 178">
              <a:extLst>
                <a:ext uri="{FF2B5EF4-FFF2-40B4-BE49-F238E27FC236}">
                  <a16:creationId xmlns:a16="http://schemas.microsoft.com/office/drawing/2014/main" id="{55DE6554-CBB4-40C3-8DFA-5B41D918BC1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7826" y="49213"/>
              <a:ext cx="196850" cy="133350"/>
            </a:xfrm>
            <a:custGeom>
              <a:avLst/>
              <a:gdLst>
                <a:gd name="T0" fmla="*/ 103 w 107"/>
                <a:gd name="T1" fmla="*/ 72 h 72"/>
                <a:gd name="T2" fmla="*/ 88 w 107"/>
                <a:gd name="T3" fmla="*/ 72 h 72"/>
                <a:gd name="T4" fmla="*/ 85 w 107"/>
                <a:gd name="T5" fmla="*/ 69 h 72"/>
                <a:gd name="T6" fmla="*/ 85 w 107"/>
                <a:gd name="T7" fmla="*/ 32 h 72"/>
                <a:gd name="T8" fmla="*/ 77 w 107"/>
                <a:gd name="T9" fmla="*/ 21 h 72"/>
                <a:gd name="T10" fmla="*/ 64 w 107"/>
                <a:gd name="T11" fmla="*/ 25 h 72"/>
                <a:gd name="T12" fmla="*/ 64 w 107"/>
                <a:gd name="T13" fmla="*/ 69 h 72"/>
                <a:gd name="T14" fmla="*/ 61 w 107"/>
                <a:gd name="T15" fmla="*/ 72 h 72"/>
                <a:gd name="T16" fmla="*/ 45 w 107"/>
                <a:gd name="T17" fmla="*/ 71 h 72"/>
                <a:gd name="T18" fmla="*/ 43 w 107"/>
                <a:gd name="T19" fmla="*/ 68 h 72"/>
                <a:gd name="T20" fmla="*/ 43 w 107"/>
                <a:gd name="T21" fmla="*/ 31 h 72"/>
                <a:gd name="T22" fmla="*/ 35 w 107"/>
                <a:gd name="T23" fmla="*/ 20 h 72"/>
                <a:gd name="T24" fmla="*/ 22 w 107"/>
                <a:gd name="T25" fmla="*/ 24 h 72"/>
                <a:gd name="T26" fmla="*/ 22 w 107"/>
                <a:gd name="T27" fmla="*/ 68 h 72"/>
                <a:gd name="T28" fmla="*/ 19 w 107"/>
                <a:gd name="T29" fmla="*/ 71 h 72"/>
                <a:gd name="T30" fmla="*/ 3 w 107"/>
                <a:gd name="T31" fmla="*/ 71 h 72"/>
                <a:gd name="T32" fmla="*/ 0 w 107"/>
                <a:gd name="T33" fmla="*/ 68 h 72"/>
                <a:gd name="T34" fmla="*/ 1 w 107"/>
                <a:gd name="T35" fmla="*/ 4 h 72"/>
                <a:gd name="T36" fmla="*/ 4 w 107"/>
                <a:gd name="T37" fmla="*/ 1 h 72"/>
                <a:gd name="T38" fmla="*/ 20 w 107"/>
                <a:gd name="T39" fmla="*/ 1 h 72"/>
                <a:gd name="T40" fmla="*/ 23 w 107"/>
                <a:gd name="T41" fmla="*/ 4 h 72"/>
                <a:gd name="T42" fmla="*/ 23 w 107"/>
                <a:gd name="T43" fmla="*/ 8 h 72"/>
                <a:gd name="T44" fmla="*/ 23 w 107"/>
                <a:gd name="T45" fmla="*/ 8 h 72"/>
                <a:gd name="T46" fmla="*/ 44 w 107"/>
                <a:gd name="T47" fmla="*/ 0 h 72"/>
                <a:gd name="T48" fmla="*/ 62 w 107"/>
                <a:gd name="T49" fmla="*/ 10 h 72"/>
                <a:gd name="T50" fmla="*/ 86 w 107"/>
                <a:gd name="T51" fmla="*/ 1 h 72"/>
                <a:gd name="T52" fmla="*/ 107 w 107"/>
                <a:gd name="T53" fmla="*/ 29 h 72"/>
                <a:gd name="T54" fmla="*/ 106 w 107"/>
                <a:gd name="T55" fmla="*/ 69 h 72"/>
                <a:gd name="T56" fmla="*/ 103 w 107"/>
                <a:gd name="T57" fmla="*/ 7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07" h="72">
                  <a:moveTo>
                    <a:pt x="103" y="72"/>
                  </a:moveTo>
                  <a:cubicBezTo>
                    <a:pt x="88" y="72"/>
                    <a:pt x="88" y="72"/>
                    <a:pt x="88" y="72"/>
                  </a:cubicBezTo>
                  <a:cubicBezTo>
                    <a:pt x="85" y="72"/>
                    <a:pt x="85" y="71"/>
                    <a:pt x="85" y="69"/>
                  </a:cubicBezTo>
                  <a:cubicBezTo>
                    <a:pt x="85" y="32"/>
                    <a:pt x="85" y="32"/>
                    <a:pt x="85" y="32"/>
                  </a:cubicBezTo>
                  <a:cubicBezTo>
                    <a:pt x="85" y="23"/>
                    <a:pt x="82" y="21"/>
                    <a:pt x="77" y="21"/>
                  </a:cubicBezTo>
                  <a:cubicBezTo>
                    <a:pt x="74" y="21"/>
                    <a:pt x="68" y="23"/>
                    <a:pt x="64" y="25"/>
                  </a:cubicBezTo>
                  <a:cubicBezTo>
                    <a:pt x="64" y="69"/>
                    <a:pt x="64" y="69"/>
                    <a:pt x="64" y="69"/>
                  </a:cubicBezTo>
                  <a:cubicBezTo>
                    <a:pt x="64" y="70"/>
                    <a:pt x="64" y="72"/>
                    <a:pt x="61" y="72"/>
                  </a:cubicBezTo>
                  <a:cubicBezTo>
                    <a:pt x="45" y="71"/>
                    <a:pt x="45" y="71"/>
                    <a:pt x="45" y="71"/>
                  </a:cubicBezTo>
                  <a:cubicBezTo>
                    <a:pt x="43" y="71"/>
                    <a:pt x="42" y="70"/>
                    <a:pt x="43" y="68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3" y="23"/>
                    <a:pt x="40" y="20"/>
                    <a:pt x="35" y="20"/>
                  </a:cubicBezTo>
                  <a:cubicBezTo>
                    <a:pt x="32" y="20"/>
                    <a:pt x="26" y="22"/>
                    <a:pt x="22" y="24"/>
                  </a:cubicBezTo>
                  <a:cubicBezTo>
                    <a:pt x="22" y="68"/>
                    <a:pt x="22" y="68"/>
                    <a:pt x="22" y="68"/>
                  </a:cubicBezTo>
                  <a:cubicBezTo>
                    <a:pt x="22" y="70"/>
                    <a:pt x="21" y="71"/>
                    <a:pt x="19" y="71"/>
                  </a:cubicBezTo>
                  <a:cubicBezTo>
                    <a:pt x="3" y="71"/>
                    <a:pt x="3" y="71"/>
                    <a:pt x="3" y="71"/>
                  </a:cubicBezTo>
                  <a:cubicBezTo>
                    <a:pt x="1" y="71"/>
                    <a:pt x="0" y="70"/>
                    <a:pt x="0" y="68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2"/>
                    <a:pt x="2" y="1"/>
                    <a:pt x="4" y="1"/>
                  </a:cubicBezTo>
                  <a:cubicBezTo>
                    <a:pt x="20" y="1"/>
                    <a:pt x="20" y="1"/>
                    <a:pt x="20" y="1"/>
                  </a:cubicBezTo>
                  <a:cubicBezTo>
                    <a:pt x="22" y="1"/>
                    <a:pt x="23" y="3"/>
                    <a:pt x="23" y="4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9" y="3"/>
                    <a:pt x="36" y="0"/>
                    <a:pt x="44" y="0"/>
                  </a:cubicBezTo>
                  <a:cubicBezTo>
                    <a:pt x="52" y="0"/>
                    <a:pt x="59" y="3"/>
                    <a:pt x="62" y="10"/>
                  </a:cubicBezTo>
                  <a:cubicBezTo>
                    <a:pt x="69" y="5"/>
                    <a:pt x="77" y="1"/>
                    <a:pt x="86" y="1"/>
                  </a:cubicBezTo>
                  <a:cubicBezTo>
                    <a:pt x="106" y="1"/>
                    <a:pt x="107" y="15"/>
                    <a:pt x="107" y="29"/>
                  </a:cubicBezTo>
                  <a:cubicBezTo>
                    <a:pt x="106" y="69"/>
                    <a:pt x="106" y="69"/>
                    <a:pt x="106" y="69"/>
                  </a:cubicBezTo>
                  <a:cubicBezTo>
                    <a:pt x="106" y="70"/>
                    <a:pt x="106" y="72"/>
                    <a:pt x="103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2" name="Freeform 179">
              <a:extLst>
                <a:ext uri="{FF2B5EF4-FFF2-40B4-BE49-F238E27FC236}">
                  <a16:creationId xmlns:a16="http://schemas.microsoft.com/office/drawing/2014/main" id="{D24005D4-D41D-4A28-AE3A-903F3E4E816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36901" y="50800"/>
              <a:ext cx="133350" cy="134938"/>
            </a:xfrm>
            <a:custGeom>
              <a:avLst/>
              <a:gdLst>
                <a:gd name="T0" fmla="*/ 45 w 73"/>
                <a:gd name="T1" fmla="*/ 63 h 73"/>
                <a:gd name="T2" fmla="*/ 20 w 73"/>
                <a:gd name="T3" fmla="*/ 72 h 73"/>
                <a:gd name="T4" fmla="*/ 0 w 73"/>
                <a:gd name="T5" fmla="*/ 51 h 73"/>
                <a:gd name="T6" fmla="*/ 27 w 73"/>
                <a:gd name="T7" fmla="*/ 28 h 73"/>
                <a:gd name="T8" fmla="*/ 44 w 73"/>
                <a:gd name="T9" fmla="*/ 28 h 73"/>
                <a:gd name="T10" fmla="*/ 44 w 73"/>
                <a:gd name="T11" fmla="*/ 26 h 73"/>
                <a:gd name="T12" fmla="*/ 31 w 73"/>
                <a:gd name="T13" fmla="*/ 18 h 73"/>
                <a:gd name="T14" fmla="*/ 13 w 73"/>
                <a:gd name="T15" fmla="*/ 19 h 73"/>
                <a:gd name="T16" fmla="*/ 7 w 73"/>
                <a:gd name="T17" fmla="*/ 16 h 73"/>
                <a:gd name="T18" fmla="*/ 6 w 73"/>
                <a:gd name="T19" fmla="*/ 9 h 73"/>
                <a:gd name="T20" fmla="*/ 10 w 73"/>
                <a:gd name="T21" fmla="*/ 3 h 73"/>
                <a:gd name="T22" fmla="*/ 35 w 73"/>
                <a:gd name="T23" fmla="*/ 0 h 73"/>
                <a:gd name="T24" fmla="*/ 65 w 73"/>
                <a:gd name="T25" fmla="*/ 27 h 73"/>
                <a:gd name="T26" fmla="*/ 65 w 73"/>
                <a:gd name="T27" fmla="*/ 50 h 73"/>
                <a:gd name="T28" fmla="*/ 70 w 73"/>
                <a:gd name="T29" fmla="*/ 56 h 73"/>
                <a:gd name="T30" fmla="*/ 73 w 73"/>
                <a:gd name="T31" fmla="*/ 59 h 73"/>
                <a:gd name="T32" fmla="*/ 73 w 73"/>
                <a:gd name="T33" fmla="*/ 68 h 73"/>
                <a:gd name="T34" fmla="*/ 69 w 73"/>
                <a:gd name="T35" fmla="*/ 72 h 73"/>
                <a:gd name="T36" fmla="*/ 60 w 73"/>
                <a:gd name="T37" fmla="*/ 73 h 73"/>
                <a:gd name="T38" fmla="*/ 45 w 73"/>
                <a:gd name="T39" fmla="*/ 63 h 73"/>
                <a:gd name="T40" fmla="*/ 43 w 73"/>
                <a:gd name="T41" fmla="*/ 42 h 73"/>
                <a:gd name="T42" fmla="*/ 30 w 73"/>
                <a:gd name="T43" fmla="*/ 42 h 73"/>
                <a:gd name="T44" fmla="*/ 22 w 73"/>
                <a:gd name="T45" fmla="*/ 50 h 73"/>
                <a:gd name="T46" fmla="*/ 28 w 73"/>
                <a:gd name="T47" fmla="*/ 56 h 73"/>
                <a:gd name="T48" fmla="*/ 43 w 73"/>
                <a:gd name="T49" fmla="*/ 52 h 73"/>
                <a:gd name="T50" fmla="*/ 43 w 73"/>
                <a:gd name="T51" fmla="*/ 42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3" h="73">
                  <a:moveTo>
                    <a:pt x="45" y="63"/>
                  </a:moveTo>
                  <a:cubicBezTo>
                    <a:pt x="38" y="70"/>
                    <a:pt x="27" y="73"/>
                    <a:pt x="20" y="72"/>
                  </a:cubicBezTo>
                  <a:cubicBezTo>
                    <a:pt x="3" y="72"/>
                    <a:pt x="0" y="62"/>
                    <a:pt x="0" y="51"/>
                  </a:cubicBezTo>
                  <a:cubicBezTo>
                    <a:pt x="0" y="34"/>
                    <a:pt x="11" y="28"/>
                    <a:pt x="27" y="28"/>
                  </a:cubicBezTo>
                  <a:cubicBezTo>
                    <a:pt x="44" y="28"/>
                    <a:pt x="44" y="28"/>
                    <a:pt x="44" y="28"/>
                  </a:cubicBezTo>
                  <a:cubicBezTo>
                    <a:pt x="44" y="26"/>
                    <a:pt x="44" y="26"/>
                    <a:pt x="44" y="26"/>
                  </a:cubicBezTo>
                  <a:cubicBezTo>
                    <a:pt x="44" y="20"/>
                    <a:pt x="42" y="18"/>
                    <a:pt x="31" y="18"/>
                  </a:cubicBezTo>
                  <a:cubicBezTo>
                    <a:pt x="27" y="17"/>
                    <a:pt x="18" y="18"/>
                    <a:pt x="13" y="19"/>
                  </a:cubicBezTo>
                  <a:cubicBezTo>
                    <a:pt x="9" y="19"/>
                    <a:pt x="8" y="19"/>
                    <a:pt x="7" y="16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5" y="6"/>
                    <a:pt x="6" y="5"/>
                    <a:pt x="10" y="3"/>
                  </a:cubicBezTo>
                  <a:cubicBezTo>
                    <a:pt x="17" y="1"/>
                    <a:pt x="28" y="0"/>
                    <a:pt x="35" y="0"/>
                  </a:cubicBezTo>
                  <a:cubicBezTo>
                    <a:pt x="62" y="0"/>
                    <a:pt x="65" y="10"/>
                    <a:pt x="65" y="27"/>
                  </a:cubicBezTo>
                  <a:cubicBezTo>
                    <a:pt x="65" y="50"/>
                    <a:pt x="65" y="50"/>
                    <a:pt x="65" y="50"/>
                  </a:cubicBezTo>
                  <a:cubicBezTo>
                    <a:pt x="65" y="56"/>
                    <a:pt x="66" y="56"/>
                    <a:pt x="70" y="56"/>
                  </a:cubicBezTo>
                  <a:cubicBezTo>
                    <a:pt x="72" y="57"/>
                    <a:pt x="73" y="57"/>
                    <a:pt x="73" y="59"/>
                  </a:cubicBezTo>
                  <a:cubicBezTo>
                    <a:pt x="73" y="68"/>
                    <a:pt x="73" y="68"/>
                    <a:pt x="73" y="68"/>
                  </a:cubicBezTo>
                  <a:cubicBezTo>
                    <a:pt x="73" y="70"/>
                    <a:pt x="71" y="71"/>
                    <a:pt x="69" y="72"/>
                  </a:cubicBezTo>
                  <a:cubicBezTo>
                    <a:pt x="66" y="72"/>
                    <a:pt x="63" y="73"/>
                    <a:pt x="60" y="73"/>
                  </a:cubicBezTo>
                  <a:cubicBezTo>
                    <a:pt x="53" y="72"/>
                    <a:pt x="47" y="71"/>
                    <a:pt x="45" y="63"/>
                  </a:cubicBezTo>
                  <a:close/>
                  <a:moveTo>
                    <a:pt x="43" y="42"/>
                  </a:moveTo>
                  <a:cubicBezTo>
                    <a:pt x="30" y="42"/>
                    <a:pt x="30" y="42"/>
                    <a:pt x="30" y="42"/>
                  </a:cubicBezTo>
                  <a:cubicBezTo>
                    <a:pt x="25" y="42"/>
                    <a:pt x="22" y="44"/>
                    <a:pt x="22" y="50"/>
                  </a:cubicBezTo>
                  <a:cubicBezTo>
                    <a:pt x="22" y="55"/>
                    <a:pt x="23" y="56"/>
                    <a:pt x="28" y="56"/>
                  </a:cubicBezTo>
                  <a:cubicBezTo>
                    <a:pt x="33" y="56"/>
                    <a:pt x="39" y="54"/>
                    <a:pt x="43" y="52"/>
                  </a:cubicBezTo>
                  <a:lnTo>
                    <a:pt x="43" y="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3" name="Freeform 180">
              <a:extLst>
                <a:ext uri="{FF2B5EF4-FFF2-40B4-BE49-F238E27FC236}">
                  <a16:creationId xmlns:a16="http://schemas.microsoft.com/office/drawing/2014/main" id="{BCF94F72-E6A1-4189-9A78-ECD74E29C24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84538" y="0"/>
              <a:ext cx="123825" cy="185738"/>
            </a:xfrm>
            <a:custGeom>
              <a:avLst/>
              <a:gdLst>
                <a:gd name="T0" fmla="*/ 63 w 67"/>
                <a:gd name="T1" fmla="*/ 100 h 101"/>
                <a:gd name="T2" fmla="*/ 47 w 67"/>
                <a:gd name="T3" fmla="*/ 100 h 101"/>
                <a:gd name="T4" fmla="*/ 45 w 67"/>
                <a:gd name="T5" fmla="*/ 97 h 101"/>
                <a:gd name="T6" fmla="*/ 45 w 67"/>
                <a:gd name="T7" fmla="*/ 94 h 101"/>
                <a:gd name="T8" fmla="*/ 44 w 67"/>
                <a:gd name="T9" fmla="*/ 94 h 101"/>
                <a:gd name="T10" fmla="*/ 24 w 67"/>
                <a:gd name="T11" fmla="*/ 101 h 101"/>
                <a:gd name="T12" fmla="*/ 1 w 67"/>
                <a:gd name="T13" fmla="*/ 66 h 101"/>
                <a:gd name="T14" fmla="*/ 30 w 67"/>
                <a:gd name="T15" fmla="*/ 29 h 101"/>
                <a:gd name="T16" fmla="*/ 45 w 67"/>
                <a:gd name="T17" fmla="*/ 31 h 101"/>
                <a:gd name="T18" fmla="*/ 45 w 67"/>
                <a:gd name="T19" fmla="*/ 31 h 101"/>
                <a:gd name="T20" fmla="*/ 45 w 67"/>
                <a:gd name="T21" fmla="*/ 3 h 101"/>
                <a:gd name="T22" fmla="*/ 48 w 67"/>
                <a:gd name="T23" fmla="*/ 0 h 101"/>
                <a:gd name="T24" fmla="*/ 64 w 67"/>
                <a:gd name="T25" fmla="*/ 0 h 101"/>
                <a:gd name="T26" fmla="*/ 67 w 67"/>
                <a:gd name="T27" fmla="*/ 4 h 101"/>
                <a:gd name="T28" fmla="*/ 66 w 67"/>
                <a:gd name="T29" fmla="*/ 98 h 101"/>
                <a:gd name="T30" fmla="*/ 63 w 67"/>
                <a:gd name="T31" fmla="*/ 100 h 101"/>
                <a:gd name="T32" fmla="*/ 45 w 67"/>
                <a:gd name="T33" fmla="*/ 49 h 101"/>
                <a:gd name="T34" fmla="*/ 34 w 67"/>
                <a:gd name="T35" fmla="*/ 47 h 101"/>
                <a:gd name="T36" fmla="*/ 23 w 67"/>
                <a:gd name="T37" fmla="*/ 65 h 101"/>
                <a:gd name="T38" fmla="*/ 31 w 67"/>
                <a:gd name="T39" fmla="*/ 82 h 101"/>
                <a:gd name="T40" fmla="*/ 45 w 67"/>
                <a:gd name="T41" fmla="*/ 78 h 101"/>
                <a:gd name="T42" fmla="*/ 45 w 67"/>
                <a:gd name="T43" fmla="*/ 49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7" h="101">
                  <a:moveTo>
                    <a:pt x="63" y="100"/>
                  </a:moveTo>
                  <a:cubicBezTo>
                    <a:pt x="47" y="100"/>
                    <a:pt x="47" y="100"/>
                    <a:pt x="47" y="100"/>
                  </a:cubicBezTo>
                  <a:cubicBezTo>
                    <a:pt x="45" y="100"/>
                    <a:pt x="44" y="99"/>
                    <a:pt x="45" y="97"/>
                  </a:cubicBezTo>
                  <a:cubicBezTo>
                    <a:pt x="45" y="94"/>
                    <a:pt x="45" y="94"/>
                    <a:pt x="45" y="94"/>
                  </a:cubicBezTo>
                  <a:cubicBezTo>
                    <a:pt x="44" y="94"/>
                    <a:pt x="44" y="94"/>
                    <a:pt x="44" y="94"/>
                  </a:cubicBezTo>
                  <a:cubicBezTo>
                    <a:pt x="38" y="98"/>
                    <a:pt x="31" y="101"/>
                    <a:pt x="24" y="101"/>
                  </a:cubicBezTo>
                  <a:cubicBezTo>
                    <a:pt x="5" y="101"/>
                    <a:pt x="0" y="86"/>
                    <a:pt x="1" y="66"/>
                  </a:cubicBezTo>
                  <a:cubicBezTo>
                    <a:pt x="1" y="43"/>
                    <a:pt x="5" y="28"/>
                    <a:pt x="30" y="29"/>
                  </a:cubicBezTo>
                  <a:cubicBezTo>
                    <a:pt x="36" y="29"/>
                    <a:pt x="41" y="30"/>
                    <a:pt x="45" y="31"/>
                  </a:cubicBezTo>
                  <a:cubicBezTo>
                    <a:pt x="45" y="31"/>
                    <a:pt x="45" y="31"/>
                    <a:pt x="45" y="31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5" y="2"/>
                    <a:pt x="46" y="0"/>
                    <a:pt x="48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67" y="0"/>
                    <a:pt x="67" y="2"/>
                    <a:pt x="67" y="4"/>
                  </a:cubicBezTo>
                  <a:cubicBezTo>
                    <a:pt x="66" y="98"/>
                    <a:pt x="66" y="98"/>
                    <a:pt x="66" y="98"/>
                  </a:cubicBezTo>
                  <a:cubicBezTo>
                    <a:pt x="66" y="99"/>
                    <a:pt x="65" y="101"/>
                    <a:pt x="63" y="100"/>
                  </a:cubicBezTo>
                  <a:close/>
                  <a:moveTo>
                    <a:pt x="45" y="49"/>
                  </a:moveTo>
                  <a:cubicBezTo>
                    <a:pt x="40" y="48"/>
                    <a:pt x="37" y="47"/>
                    <a:pt x="34" y="47"/>
                  </a:cubicBezTo>
                  <a:cubicBezTo>
                    <a:pt x="26" y="47"/>
                    <a:pt x="23" y="51"/>
                    <a:pt x="23" y="65"/>
                  </a:cubicBezTo>
                  <a:cubicBezTo>
                    <a:pt x="22" y="79"/>
                    <a:pt x="25" y="82"/>
                    <a:pt x="31" y="82"/>
                  </a:cubicBezTo>
                  <a:cubicBezTo>
                    <a:pt x="35" y="82"/>
                    <a:pt x="41" y="79"/>
                    <a:pt x="45" y="78"/>
                  </a:cubicBezTo>
                  <a:lnTo>
                    <a:pt x="45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4" name="Freeform 181">
              <a:extLst>
                <a:ext uri="{FF2B5EF4-FFF2-40B4-BE49-F238E27FC236}">
                  <a16:creationId xmlns:a16="http://schemas.microsoft.com/office/drawing/2014/main" id="{4BD8A3DC-E8B6-43EF-B3E0-05BDCE8DA1D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30588" y="53975"/>
              <a:ext cx="119063" cy="133350"/>
            </a:xfrm>
            <a:custGeom>
              <a:avLst/>
              <a:gdLst>
                <a:gd name="T0" fmla="*/ 22 w 65"/>
                <a:gd name="T1" fmla="*/ 42 h 73"/>
                <a:gd name="T2" fmla="*/ 38 w 65"/>
                <a:gd name="T3" fmla="*/ 55 h 73"/>
                <a:gd name="T4" fmla="*/ 54 w 65"/>
                <a:gd name="T5" fmla="*/ 54 h 73"/>
                <a:gd name="T6" fmla="*/ 59 w 65"/>
                <a:gd name="T7" fmla="*/ 57 h 73"/>
                <a:gd name="T8" fmla="*/ 60 w 65"/>
                <a:gd name="T9" fmla="*/ 64 h 73"/>
                <a:gd name="T10" fmla="*/ 56 w 65"/>
                <a:gd name="T11" fmla="*/ 70 h 73"/>
                <a:gd name="T12" fmla="*/ 34 w 65"/>
                <a:gd name="T13" fmla="*/ 73 h 73"/>
                <a:gd name="T14" fmla="*/ 0 w 65"/>
                <a:gd name="T15" fmla="*/ 37 h 73"/>
                <a:gd name="T16" fmla="*/ 33 w 65"/>
                <a:gd name="T17" fmla="*/ 1 h 73"/>
                <a:gd name="T18" fmla="*/ 65 w 65"/>
                <a:gd name="T19" fmla="*/ 33 h 73"/>
                <a:gd name="T20" fmla="*/ 57 w 65"/>
                <a:gd name="T21" fmla="*/ 42 h 73"/>
                <a:gd name="T22" fmla="*/ 22 w 65"/>
                <a:gd name="T23" fmla="*/ 42 h 73"/>
                <a:gd name="T24" fmla="*/ 23 w 65"/>
                <a:gd name="T25" fmla="*/ 29 h 73"/>
                <a:gd name="T26" fmla="*/ 43 w 65"/>
                <a:gd name="T27" fmla="*/ 29 h 73"/>
                <a:gd name="T28" fmla="*/ 33 w 65"/>
                <a:gd name="T29" fmla="*/ 17 h 73"/>
                <a:gd name="T30" fmla="*/ 23 w 65"/>
                <a:gd name="T31" fmla="*/ 29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5" h="73">
                  <a:moveTo>
                    <a:pt x="22" y="42"/>
                  </a:moveTo>
                  <a:cubicBezTo>
                    <a:pt x="23" y="53"/>
                    <a:pt x="28" y="55"/>
                    <a:pt x="38" y="55"/>
                  </a:cubicBezTo>
                  <a:cubicBezTo>
                    <a:pt x="42" y="55"/>
                    <a:pt x="49" y="55"/>
                    <a:pt x="54" y="54"/>
                  </a:cubicBezTo>
                  <a:cubicBezTo>
                    <a:pt x="58" y="54"/>
                    <a:pt x="58" y="54"/>
                    <a:pt x="59" y="57"/>
                  </a:cubicBezTo>
                  <a:cubicBezTo>
                    <a:pt x="60" y="64"/>
                    <a:pt x="60" y="64"/>
                    <a:pt x="60" y="64"/>
                  </a:cubicBezTo>
                  <a:cubicBezTo>
                    <a:pt x="61" y="67"/>
                    <a:pt x="61" y="69"/>
                    <a:pt x="56" y="70"/>
                  </a:cubicBezTo>
                  <a:cubicBezTo>
                    <a:pt x="51" y="72"/>
                    <a:pt x="40" y="73"/>
                    <a:pt x="34" y="73"/>
                  </a:cubicBezTo>
                  <a:cubicBezTo>
                    <a:pt x="5" y="73"/>
                    <a:pt x="0" y="56"/>
                    <a:pt x="0" y="37"/>
                  </a:cubicBezTo>
                  <a:cubicBezTo>
                    <a:pt x="0" y="24"/>
                    <a:pt x="3" y="0"/>
                    <a:pt x="33" y="1"/>
                  </a:cubicBezTo>
                  <a:cubicBezTo>
                    <a:pt x="60" y="1"/>
                    <a:pt x="65" y="18"/>
                    <a:pt x="65" y="33"/>
                  </a:cubicBezTo>
                  <a:cubicBezTo>
                    <a:pt x="65" y="39"/>
                    <a:pt x="63" y="42"/>
                    <a:pt x="57" y="42"/>
                  </a:cubicBezTo>
                  <a:lnTo>
                    <a:pt x="22" y="42"/>
                  </a:lnTo>
                  <a:close/>
                  <a:moveTo>
                    <a:pt x="23" y="29"/>
                  </a:moveTo>
                  <a:cubicBezTo>
                    <a:pt x="43" y="29"/>
                    <a:pt x="43" y="29"/>
                    <a:pt x="43" y="29"/>
                  </a:cubicBezTo>
                  <a:cubicBezTo>
                    <a:pt x="43" y="23"/>
                    <a:pt x="40" y="17"/>
                    <a:pt x="33" y="17"/>
                  </a:cubicBezTo>
                  <a:cubicBezTo>
                    <a:pt x="26" y="17"/>
                    <a:pt x="23" y="21"/>
                    <a:pt x="23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5" name="Freeform 182">
              <a:extLst>
                <a:ext uri="{FF2B5EF4-FFF2-40B4-BE49-F238E27FC236}">
                  <a16:creationId xmlns:a16="http://schemas.microsoft.com/office/drawing/2014/main" id="{BA9FE523-0F0B-4F18-A526-3E94D5EA5DE9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0288" y="57150"/>
              <a:ext cx="120650" cy="131763"/>
            </a:xfrm>
            <a:custGeom>
              <a:avLst/>
              <a:gdLst>
                <a:gd name="T0" fmla="*/ 62 w 66"/>
                <a:gd name="T1" fmla="*/ 71 h 72"/>
                <a:gd name="T2" fmla="*/ 47 w 66"/>
                <a:gd name="T3" fmla="*/ 71 h 72"/>
                <a:gd name="T4" fmla="*/ 44 w 66"/>
                <a:gd name="T5" fmla="*/ 68 h 72"/>
                <a:gd name="T6" fmla="*/ 44 w 66"/>
                <a:gd name="T7" fmla="*/ 64 h 72"/>
                <a:gd name="T8" fmla="*/ 44 w 66"/>
                <a:gd name="T9" fmla="*/ 64 h 72"/>
                <a:gd name="T10" fmla="*/ 21 w 66"/>
                <a:gd name="T11" fmla="*/ 72 h 72"/>
                <a:gd name="T12" fmla="*/ 0 w 66"/>
                <a:gd name="T13" fmla="*/ 44 h 72"/>
                <a:gd name="T14" fmla="*/ 1 w 66"/>
                <a:gd name="T15" fmla="*/ 4 h 72"/>
                <a:gd name="T16" fmla="*/ 4 w 66"/>
                <a:gd name="T17" fmla="*/ 0 h 72"/>
                <a:gd name="T18" fmla="*/ 19 w 66"/>
                <a:gd name="T19" fmla="*/ 1 h 72"/>
                <a:gd name="T20" fmla="*/ 22 w 66"/>
                <a:gd name="T21" fmla="*/ 4 h 72"/>
                <a:gd name="T22" fmla="*/ 22 w 66"/>
                <a:gd name="T23" fmla="*/ 41 h 72"/>
                <a:gd name="T24" fmla="*/ 31 w 66"/>
                <a:gd name="T25" fmla="*/ 52 h 72"/>
                <a:gd name="T26" fmla="*/ 44 w 66"/>
                <a:gd name="T27" fmla="*/ 48 h 72"/>
                <a:gd name="T28" fmla="*/ 44 w 66"/>
                <a:gd name="T29" fmla="*/ 4 h 72"/>
                <a:gd name="T30" fmla="*/ 47 w 66"/>
                <a:gd name="T31" fmla="*/ 1 h 72"/>
                <a:gd name="T32" fmla="*/ 63 w 66"/>
                <a:gd name="T33" fmla="*/ 1 h 72"/>
                <a:gd name="T34" fmla="*/ 66 w 66"/>
                <a:gd name="T35" fmla="*/ 4 h 72"/>
                <a:gd name="T36" fmla="*/ 66 w 66"/>
                <a:gd name="T37" fmla="*/ 68 h 72"/>
                <a:gd name="T38" fmla="*/ 62 w 66"/>
                <a:gd name="T39" fmla="*/ 71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6" h="72">
                  <a:moveTo>
                    <a:pt x="62" y="71"/>
                  </a:moveTo>
                  <a:cubicBezTo>
                    <a:pt x="47" y="71"/>
                    <a:pt x="47" y="71"/>
                    <a:pt x="47" y="71"/>
                  </a:cubicBezTo>
                  <a:cubicBezTo>
                    <a:pt x="44" y="71"/>
                    <a:pt x="44" y="69"/>
                    <a:pt x="44" y="68"/>
                  </a:cubicBezTo>
                  <a:cubicBezTo>
                    <a:pt x="44" y="64"/>
                    <a:pt x="44" y="64"/>
                    <a:pt x="44" y="64"/>
                  </a:cubicBezTo>
                  <a:cubicBezTo>
                    <a:pt x="44" y="64"/>
                    <a:pt x="44" y="64"/>
                    <a:pt x="44" y="64"/>
                  </a:cubicBezTo>
                  <a:cubicBezTo>
                    <a:pt x="37" y="69"/>
                    <a:pt x="28" y="72"/>
                    <a:pt x="21" y="72"/>
                  </a:cubicBezTo>
                  <a:cubicBezTo>
                    <a:pt x="1" y="71"/>
                    <a:pt x="0" y="59"/>
                    <a:pt x="0" y="4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2"/>
                    <a:pt x="1" y="0"/>
                    <a:pt x="4" y="0"/>
                  </a:cubicBezTo>
                  <a:cubicBezTo>
                    <a:pt x="19" y="1"/>
                    <a:pt x="19" y="1"/>
                    <a:pt x="19" y="1"/>
                  </a:cubicBezTo>
                  <a:cubicBezTo>
                    <a:pt x="22" y="1"/>
                    <a:pt x="22" y="2"/>
                    <a:pt x="22" y="4"/>
                  </a:cubicBezTo>
                  <a:cubicBezTo>
                    <a:pt x="22" y="41"/>
                    <a:pt x="22" y="41"/>
                    <a:pt x="22" y="41"/>
                  </a:cubicBezTo>
                  <a:cubicBezTo>
                    <a:pt x="22" y="48"/>
                    <a:pt x="24" y="52"/>
                    <a:pt x="31" y="52"/>
                  </a:cubicBezTo>
                  <a:cubicBezTo>
                    <a:pt x="35" y="52"/>
                    <a:pt x="41" y="49"/>
                    <a:pt x="44" y="48"/>
                  </a:cubicBezTo>
                  <a:cubicBezTo>
                    <a:pt x="44" y="4"/>
                    <a:pt x="44" y="4"/>
                    <a:pt x="44" y="4"/>
                  </a:cubicBezTo>
                  <a:cubicBezTo>
                    <a:pt x="44" y="2"/>
                    <a:pt x="45" y="1"/>
                    <a:pt x="47" y="1"/>
                  </a:cubicBezTo>
                  <a:cubicBezTo>
                    <a:pt x="63" y="1"/>
                    <a:pt x="63" y="1"/>
                    <a:pt x="63" y="1"/>
                  </a:cubicBezTo>
                  <a:cubicBezTo>
                    <a:pt x="65" y="1"/>
                    <a:pt x="66" y="2"/>
                    <a:pt x="66" y="4"/>
                  </a:cubicBezTo>
                  <a:cubicBezTo>
                    <a:pt x="66" y="68"/>
                    <a:pt x="66" y="68"/>
                    <a:pt x="66" y="68"/>
                  </a:cubicBezTo>
                  <a:cubicBezTo>
                    <a:pt x="66" y="70"/>
                    <a:pt x="65" y="71"/>
                    <a:pt x="62" y="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6" name="Freeform 183">
              <a:extLst>
                <a:ext uri="{FF2B5EF4-FFF2-40B4-BE49-F238E27FC236}">
                  <a16:creationId xmlns:a16="http://schemas.microsoft.com/office/drawing/2014/main" id="{E4AC22FF-E578-49C8-A601-E7ACF1C19E25}"/>
                </a:ext>
              </a:extLst>
            </p:cNvPr>
            <p:cNvSpPr>
              <a:spLocks/>
            </p:cNvSpPr>
            <p:nvPr/>
          </p:nvSpPr>
          <p:spPr bwMode="auto">
            <a:xfrm>
              <a:off x="3711576" y="57150"/>
              <a:ext cx="109538" cy="133350"/>
            </a:xfrm>
            <a:custGeom>
              <a:avLst/>
              <a:gdLst>
                <a:gd name="T0" fmla="*/ 28 w 60"/>
                <a:gd name="T1" fmla="*/ 73 h 73"/>
                <a:gd name="T2" fmla="*/ 6 w 60"/>
                <a:gd name="T3" fmla="*/ 69 h 73"/>
                <a:gd name="T4" fmla="*/ 1 w 60"/>
                <a:gd name="T5" fmla="*/ 62 h 73"/>
                <a:gd name="T6" fmla="*/ 3 w 60"/>
                <a:gd name="T7" fmla="*/ 56 h 73"/>
                <a:gd name="T8" fmla="*/ 7 w 60"/>
                <a:gd name="T9" fmla="*/ 53 h 73"/>
                <a:gd name="T10" fmla="*/ 28 w 60"/>
                <a:gd name="T11" fmla="*/ 55 h 73"/>
                <a:gd name="T12" fmla="*/ 38 w 60"/>
                <a:gd name="T13" fmla="*/ 50 h 73"/>
                <a:gd name="T14" fmla="*/ 30 w 60"/>
                <a:gd name="T15" fmla="*/ 44 h 73"/>
                <a:gd name="T16" fmla="*/ 2 w 60"/>
                <a:gd name="T17" fmla="*/ 22 h 73"/>
                <a:gd name="T18" fmla="*/ 31 w 60"/>
                <a:gd name="T19" fmla="*/ 0 h 73"/>
                <a:gd name="T20" fmla="*/ 53 w 60"/>
                <a:gd name="T21" fmla="*/ 3 h 73"/>
                <a:gd name="T22" fmla="*/ 58 w 60"/>
                <a:gd name="T23" fmla="*/ 9 h 73"/>
                <a:gd name="T24" fmla="*/ 56 w 60"/>
                <a:gd name="T25" fmla="*/ 16 h 73"/>
                <a:gd name="T26" fmla="*/ 52 w 60"/>
                <a:gd name="T27" fmla="*/ 19 h 73"/>
                <a:gd name="T28" fmla="*/ 32 w 60"/>
                <a:gd name="T29" fmla="*/ 17 h 73"/>
                <a:gd name="T30" fmla="*/ 24 w 60"/>
                <a:gd name="T31" fmla="*/ 22 h 73"/>
                <a:gd name="T32" fmla="*/ 32 w 60"/>
                <a:gd name="T33" fmla="*/ 27 h 73"/>
                <a:gd name="T34" fmla="*/ 60 w 60"/>
                <a:gd name="T35" fmla="*/ 49 h 73"/>
                <a:gd name="T36" fmla="*/ 28 w 60"/>
                <a:gd name="T37" fmla="*/ 73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0" h="73">
                  <a:moveTo>
                    <a:pt x="28" y="73"/>
                  </a:moveTo>
                  <a:cubicBezTo>
                    <a:pt x="21" y="73"/>
                    <a:pt x="12" y="71"/>
                    <a:pt x="6" y="69"/>
                  </a:cubicBezTo>
                  <a:cubicBezTo>
                    <a:pt x="1" y="68"/>
                    <a:pt x="0" y="66"/>
                    <a:pt x="1" y="62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3" y="53"/>
                    <a:pt x="4" y="53"/>
                    <a:pt x="7" y="53"/>
                  </a:cubicBezTo>
                  <a:cubicBezTo>
                    <a:pt x="14" y="54"/>
                    <a:pt x="23" y="55"/>
                    <a:pt x="28" y="55"/>
                  </a:cubicBezTo>
                  <a:cubicBezTo>
                    <a:pt x="35" y="55"/>
                    <a:pt x="38" y="54"/>
                    <a:pt x="38" y="50"/>
                  </a:cubicBezTo>
                  <a:cubicBezTo>
                    <a:pt x="38" y="46"/>
                    <a:pt x="36" y="45"/>
                    <a:pt x="30" y="44"/>
                  </a:cubicBezTo>
                  <a:cubicBezTo>
                    <a:pt x="14" y="42"/>
                    <a:pt x="2" y="39"/>
                    <a:pt x="2" y="22"/>
                  </a:cubicBezTo>
                  <a:cubicBezTo>
                    <a:pt x="2" y="7"/>
                    <a:pt x="14" y="0"/>
                    <a:pt x="31" y="0"/>
                  </a:cubicBezTo>
                  <a:cubicBezTo>
                    <a:pt x="37" y="0"/>
                    <a:pt x="47" y="1"/>
                    <a:pt x="53" y="3"/>
                  </a:cubicBezTo>
                  <a:cubicBezTo>
                    <a:pt x="57" y="5"/>
                    <a:pt x="59" y="6"/>
                    <a:pt x="58" y="9"/>
                  </a:cubicBezTo>
                  <a:cubicBezTo>
                    <a:pt x="56" y="16"/>
                    <a:pt x="56" y="16"/>
                    <a:pt x="56" y="16"/>
                  </a:cubicBezTo>
                  <a:cubicBezTo>
                    <a:pt x="55" y="19"/>
                    <a:pt x="55" y="19"/>
                    <a:pt x="52" y="19"/>
                  </a:cubicBezTo>
                  <a:cubicBezTo>
                    <a:pt x="46" y="18"/>
                    <a:pt x="36" y="17"/>
                    <a:pt x="32" y="17"/>
                  </a:cubicBezTo>
                  <a:cubicBezTo>
                    <a:pt x="25" y="17"/>
                    <a:pt x="24" y="19"/>
                    <a:pt x="24" y="22"/>
                  </a:cubicBezTo>
                  <a:cubicBezTo>
                    <a:pt x="24" y="25"/>
                    <a:pt x="27" y="26"/>
                    <a:pt x="32" y="27"/>
                  </a:cubicBezTo>
                  <a:cubicBezTo>
                    <a:pt x="47" y="29"/>
                    <a:pt x="60" y="32"/>
                    <a:pt x="60" y="49"/>
                  </a:cubicBezTo>
                  <a:cubicBezTo>
                    <a:pt x="60" y="67"/>
                    <a:pt x="44" y="73"/>
                    <a:pt x="28" y="7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7" name="Freeform 184">
              <a:extLst>
                <a:ext uri="{FF2B5EF4-FFF2-40B4-BE49-F238E27FC236}">
                  <a16:creationId xmlns:a16="http://schemas.microsoft.com/office/drawing/2014/main" id="{E948ECFD-6B2B-4C3A-867B-68A94E4C97F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11601" y="15875"/>
              <a:ext cx="128588" cy="174625"/>
            </a:xfrm>
            <a:custGeom>
              <a:avLst/>
              <a:gdLst>
                <a:gd name="T0" fmla="*/ 63 w 70"/>
                <a:gd name="T1" fmla="*/ 95 h 95"/>
                <a:gd name="T2" fmla="*/ 61 w 70"/>
                <a:gd name="T3" fmla="*/ 93 h 95"/>
                <a:gd name="T4" fmla="*/ 54 w 70"/>
                <a:gd name="T5" fmla="*/ 69 h 95"/>
                <a:gd name="T6" fmla="*/ 16 w 70"/>
                <a:gd name="T7" fmla="*/ 68 h 95"/>
                <a:gd name="T8" fmla="*/ 8 w 70"/>
                <a:gd name="T9" fmla="*/ 92 h 95"/>
                <a:gd name="T10" fmla="*/ 5 w 70"/>
                <a:gd name="T11" fmla="*/ 94 h 95"/>
                <a:gd name="T12" fmla="*/ 1 w 70"/>
                <a:gd name="T13" fmla="*/ 94 h 95"/>
                <a:gd name="T14" fmla="*/ 1 w 70"/>
                <a:gd name="T15" fmla="*/ 92 h 95"/>
                <a:gd name="T16" fmla="*/ 31 w 70"/>
                <a:gd name="T17" fmla="*/ 2 h 95"/>
                <a:gd name="T18" fmla="*/ 33 w 70"/>
                <a:gd name="T19" fmla="*/ 0 h 95"/>
                <a:gd name="T20" fmla="*/ 39 w 70"/>
                <a:gd name="T21" fmla="*/ 0 h 95"/>
                <a:gd name="T22" fmla="*/ 41 w 70"/>
                <a:gd name="T23" fmla="*/ 2 h 95"/>
                <a:gd name="T24" fmla="*/ 70 w 70"/>
                <a:gd name="T25" fmla="*/ 93 h 95"/>
                <a:gd name="T26" fmla="*/ 69 w 70"/>
                <a:gd name="T27" fmla="*/ 95 h 95"/>
                <a:gd name="T28" fmla="*/ 63 w 70"/>
                <a:gd name="T29" fmla="*/ 95 h 95"/>
                <a:gd name="T30" fmla="*/ 40 w 70"/>
                <a:gd name="T31" fmla="*/ 22 h 95"/>
                <a:gd name="T32" fmla="*/ 36 w 70"/>
                <a:gd name="T33" fmla="*/ 8 h 95"/>
                <a:gd name="T34" fmla="*/ 36 w 70"/>
                <a:gd name="T35" fmla="*/ 8 h 95"/>
                <a:gd name="T36" fmla="*/ 31 w 70"/>
                <a:gd name="T37" fmla="*/ 21 h 95"/>
                <a:gd name="T38" fmla="*/ 19 w 70"/>
                <a:gd name="T39" fmla="*/ 61 h 95"/>
                <a:gd name="T40" fmla="*/ 52 w 70"/>
                <a:gd name="T41" fmla="*/ 61 h 95"/>
                <a:gd name="T42" fmla="*/ 40 w 70"/>
                <a:gd name="T43" fmla="*/ 22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70" h="95">
                  <a:moveTo>
                    <a:pt x="63" y="95"/>
                  </a:moveTo>
                  <a:cubicBezTo>
                    <a:pt x="62" y="95"/>
                    <a:pt x="62" y="94"/>
                    <a:pt x="61" y="93"/>
                  </a:cubicBezTo>
                  <a:cubicBezTo>
                    <a:pt x="54" y="69"/>
                    <a:pt x="54" y="69"/>
                    <a:pt x="54" y="69"/>
                  </a:cubicBezTo>
                  <a:cubicBezTo>
                    <a:pt x="16" y="68"/>
                    <a:pt x="16" y="68"/>
                    <a:pt x="16" y="68"/>
                  </a:cubicBezTo>
                  <a:cubicBezTo>
                    <a:pt x="8" y="92"/>
                    <a:pt x="8" y="92"/>
                    <a:pt x="8" y="92"/>
                  </a:cubicBezTo>
                  <a:cubicBezTo>
                    <a:pt x="8" y="94"/>
                    <a:pt x="7" y="94"/>
                    <a:pt x="5" y="94"/>
                  </a:cubicBezTo>
                  <a:cubicBezTo>
                    <a:pt x="1" y="94"/>
                    <a:pt x="1" y="94"/>
                    <a:pt x="1" y="94"/>
                  </a:cubicBezTo>
                  <a:cubicBezTo>
                    <a:pt x="0" y="94"/>
                    <a:pt x="0" y="94"/>
                    <a:pt x="1" y="92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1" y="1"/>
                    <a:pt x="31" y="0"/>
                    <a:pt x="33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40" y="0"/>
                    <a:pt x="41" y="1"/>
                    <a:pt x="41" y="2"/>
                  </a:cubicBezTo>
                  <a:cubicBezTo>
                    <a:pt x="70" y="93"/>
                    <a:pt x="70" y="93"/>
                    <a:pt x="70" y="93"/>
                  </a:cubicBezTo>
                  <a:cubicBezTo>
                    <a:pt x="70" y="94"/>
                    <a:pt x="70" y="95"/>
                    <a:pt x="69" y="95"/>
                  </a:cubicBezTo>
                  <a:lnTo>
                    <a:pt x="63" y="95"/>
                  </a:lnTo>
                  <a:close/>
                  <a:moveTo>
                    <a:pt x="40" y="22"/>
                  </a:moveTo>
                  <a:cubicBezTo>
                    <a:pt x="36" y="10"/>
                    <a:pt x="37" y="13"/>
                    <a:pt x="36" y="8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34" y="12"/>
                    <a:pt x="35" y="10"/>
                    <a:pt x="31" y="21"/>
                  </a:cubicBezTo>
                  <a:cubicBezTo>
                    <a:pt x="19" y="61"/>
                    <a:pt x="19" y="61"/>
                    <a:pt x="19" y="61"/>
                  </a:cubicBezTo>
                  <a:cubicBezTo>
                    <a:pt x="52" y="61"/>
                    <a:pt x="52" y="61"/>
                    <a:pt x="52" y="61"/>
                  </a:cubicBezTo>
                  <a:lnTo>
                    <a:pt x="40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8" name="Freeform 185">
              <a:extLst>
                <a:ext uri="{FF2B5EF4-FFF2-40B4-BE49-F238E27FC236}">
                  <a16:creationId xmlns:a16="http://schemas.microsoft.com/office/drawing/2014/main" id="{2CB2137B-D6D7-432F-966C-F0815D10DCC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65588" y="23813"/>
              <a:ext cx="15875" cy="166688"/>
            </a:xfrm>
            <a:custGeom>
              <a:avLst/>
              <a:gdLst>
                <a:gd name="T0" fmla="*/ 5 w 9"/>
                <a:gd name="T1" fmla="*/ 10 h 91"/>
                <a:gd name="T2" fmla="*/ 0 w 9"/>
                <a:gd name="T3" fmla="*/ 5 h 91"/>
                <a:gd name="T4" fmla="*/ 5 w 9"/>
                <a:gd name="T5" fmla="*/ 0 h 91"/>
                <a:gd name="T6" fmla="*/ 9 w 9"/>
                <a:gd name="T7" fmla="*/ 5 h 91"/>
                <a:gd name="T8" fmla="*/ 5 w 9"/>
                <a:gd name="T9" fmla="*/ 10 h 91"/>
                <a:gd name="T10" fmla="*/ 3 w 9"/>
                <a:gd name="T11" fmla="*/ 22 h 91"/>
                <a:gd name="T12" fmla="*/ 6 w 9"/>
                <a:gd name="T13" fmla="*/ 22 h 91"/>
                <a:gd name="T14" fmla="*/ 8 w 9"/>
                <a:gd name="T15" fmla="*/ 24 h 91"/>
                <a:gd name="T16" fmla="*/ 7 w 9"/>
                <a:gd name="T17" fmla="*/ 89 h 91"/>
                <a:gd name="T18" fmla="*/ 6 w 9"/>
                <a:gd name="T19" fmla="*/ 91 h 91"/>
                <a:gd name="T20" fmla="*/ 2 w 9"/>
                <a:gd name="T21" fmla="*/ 91 h 91"/>
                <a:gd name="T22" fmla="*/ 0 w 9"/>
                <a:gd name="T23" fmla="*/ 89 h 91"/>
                <a:gd name="T24" fmla="*/ 1 w 9"/>
                <a:gd name="T25" fmla="*/ 24 h 91"/>
                <a:gd name="T26" fmla="*/ 3 w 9"/>
                <a:gd name="T27" fmla="*/ 22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" h="91">
                  <a:moveTo>
                    <a:pt x="5" y="10"/>
                  </a:moveTo>
                  <a:cubicBezTo>
                    <a:pt x="0" y="10"/>
                    <a:pt x="0" y="8"/>
                    <a:pt x="0" y="5"/>
                  </a:cubicBezTo>
                  <a:cubicBezTo>
                    <a:pt x="0" y="2"/>
                    <a:pt x="1" y="0"/>
                    <a:pt x="5" y="0"/>
                  </a:cubicBezTo>
                  <a:cubicBezTo>
                    <a:pt x="9" y="0"/>
                    <a:pt x="9" y="2"/>
                    <a:pt x="9" y="5"/>
                  </a:cubicBezTo>
                  <a:cubicBezTo>
                    <a:pt x="9" y="8"/>
                    <a:pt x="9" y="10"/>
                    <a:pt x="5" y="10"/>
                  </a:cubicBezTo>
                  <a:close/>
                  <a:moveTo>
                    <a:pt x="3" y="22"/>
                  </a:moveTo>
                  <a:cubicBezTo>
                    <a:pt x="6" y="22"/>
                    <a:pt x="6" y="22"/>
                    <a:pt x="6" y="22"/>
                  </a:cubicBezTo>
                  <a:cubicBezTo>
                    <a:pt x="8" y="22"/>
                    <a:pt x="8" y="22"/>
                    <a:pt x="8" y="24"/>
                  </a:cubicBezTo>
                  <a:cubicBezTo>
                    <a:pt x="7" y="89"/>
                    <a:pt x="7" y="89"/>
                    <a:pt x="7" y="89"/>
                  </a:cubicBezTo>
                  <a:cubicBezTo>
                    <a:pt x="7" y="90"/>
                    <a:pt x="7" y="91"/>
                    <a:pt x="6" y="91"/>
                  </a:cubicBezTo>
                  <a:cubicBezTo>
                    <a:pt x="2" y="91"/>
                    <a:pt x="2" y="91"/>
                    <a:pt x="2" y="91"/>
                  </a:cubicBezTo>
                  <a:cubicBezTo>
                    <a:pt x="1" y="91"/>
                    <a:pt x="0" y="90"/>
                    <a:pt x="0" y="89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1" y="22"/>
                    <a:pt x="1" y="22"/>
                    <a:pt x="3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9" name="Freeform 186">
              <a:extLst>
                <a:ext uri="{FF2B5EF4-FFF2-40B4-BE49-F238E27FC236}">
                  <a16:creationId xmlns:a16="http://schemas.microsoft.com/office/drawing/2014/main" id="{7C64E000-1982-4EFC-9921-3CEF25D38CF0}"/>
                </a:ext>
              </a:extLst>
            </p:cNvPr>
            <p:cNvSpPr>
              <a:spLocks/>
            </p:cNvSpPr>
            <p:nvPr/>
          </p:nvSpPr>
          <p:spPr bwMode="auto">
            <a:xfrm>
              <a:off x="4119563" y="61913"/>
              <a:ext cx="50800" cy="128588"/>
            </a:xfrm>
            <a:custGeom>
              <a:avLst/>
              <a:gdLst>
                <a:gd name="T0" fmla="*/ 8 w 28"/>
                <a:gd name="T1" fmla="*/ 15 h 70"/>
                <a:gd name="T2" fmla="*/ 7 w 28"/>
                <a:gd name="T3" fmla="*/ 68 h 70"/>
                <a:gd name="T4" fmla="*/ 5 w 28"/>
                <a:gd name="T5" fmla="*/ 70 h 70"/>
                <a:gd name="T6" fmla="*/ 1 w 28"/>
                <a:gd name="T7" fmla="*/ 70 h 70"/>
                <a:gd name="T8" fmla="*/ 0 w 28"/>
                <a:gd name="T9" fmla="*/ 68 h 70"/>
                <a:gd name="T10" fmla="*/ 0 w 28"/>
                <a:gd name="T11" fmla="*/ 3 h 70"/>
                <a:gd name="T12" fmla="*/ 2 w 28"/>
                <a:gd name="T13" fmla="*/ 1 h 70"/>
                <a:gd name="T14" fmla="*/ 6 w 28"/>
                <a:gd name="T15" fmla="*/ 1 h 70"/>
                <a:gd name="T16" fmla="*/ 8 w 28"/>
                <a:gd name="T17" fmla="*/ 3 h 70"/>
                <a:gd name="T18" fmla="*/ 8 w 28"/>
                <a:gd name="T19" fmla="*/ 9 h 70"/>
                <a:gd name="T20" fmla="*/ 26 w 28"/>
                <a:gd name="T21" fmla="*/ 1 h 70"/>
                <a:gd name="T22" fmla="*/ 27 w 28"/>
                <a:gd name="T23" fmla="*/ 2 h 70"/>
                <a:gd name="T24" fmla="*/ 28 w 28"/>
                <a:gd name="T25" fmla="*/ 6 h 70"/>
                <a:gd name="T26" fmla="*/ 27 w 28"/>
                <a:gd name="T27" fmla="*/ 8 h 70"/>
                <a:gd name="T28" fmla="*/ 8 w 28"/>
                <a:gd name="T29" fmla="*/ 15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8" h="70">
                  <a:moveTo>
                    <a:pt x="8" y="15"/>
                  </a:moveTo>
                  <a:cubicBezTo>
                    <a:pt x="7" y="68"/>
                    <a:pt x="7" y="68"/>
                    <a:pt x="7" y="68"/>
                  </a:cubicBezTo>
                  <a:cubicBezTo>
                    <a:pt x="7" y="70"/>
                    <a:pt x="7" y="70"/>
                    <a:pt x="5" y="70"/>
                  </a:cubicBezTo>
                  <a:cubicBezTo>
                    <a:pt x="1" y="70"/>
                    <a:pt x="1" y="70"/>
                    <a:pt x="1" y="70"/>
                  </a:cubicBezTo>
                  <a:cubicBezTo>
                    <a:pt x="0" y="70"/>
                    <a:pt x="0" y="70"/>
                    <a:pt x="0" y="68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1" y="1"/>
                    <a:pt x="2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7" y="1"/>
                    <a:pt x="8" y="1"/>
                    <a:pt x="8" y="3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1" y="7"/>
                    <a:pt x="19" y="2"/>
                    <a:pt x="26" y="1"/>
                  </a:cubicBezTo>
                  <a:cubicBezTo>
                    <a:pt x="27" y="0"/>
                    <a:pt x="27" y="1"/>
                    <a:pt x="27" y="2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28" y="7"/>
                    <a:pt x="28" y="8"/>
                    <a:pt x="27" y="8"/>
                  </a:cubicBezTo>
                  <a:cubicBezTo>
                    <a:pt x="19" y="10"/>
                    <a:pt x="11" y="14"/>
                    <a:pt x="8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0" name="Freeform 187">
              <a:extLst>
                <a:ext uri="{FF2B5EF4-FFF2-40B4-BE49-F238E27FC236}">
                  <a16:creationId xmlns:a16="http://schemas.microsoft.com/office/drawing/2014/main" id="{E20CA11F-1159-4062-887B-34C8EB3D4EE9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2588" y="9525"/>
              <a:ext cx="31750" cy="184150"/>
            </a:xfrm>
            <a:custGeom>
              <a:avLst/>
              <a:gdLst>
                <a:gd name="T0" fmla="*/ 17 w 17"/>
                <a:gd name="T1" fmla="*/ 97 h 100"/>
                <a:gd name="T2" fmla="*/ 15 w 17"/>
                <a:gd name="T3" fmla="*/ 99 h 100"/>
                <a:gd name="T4" fmla="*/ 9 w 17"/>
                <a:gd name="T5" fmla="*/ 100 h 100"/>
                <a:gd name="T6" fmla="*/ 0 w 17"/>
                <a:gd name="T7" fmla="*/ 91 h 100"/>
                <a:gd name="T8" fmla="*/ 1 w 17"/>
                <a:gd name="T9" fmla="*/ 1 h 100"/>
                <a:gd name="T10" fmla="*/ 2 w 17"/>
                <a:gd name="T11" fmla="*/ 0 h 100"/>
                <a:gd name="T12" fmla="*/ 7 w 17"/>
                <a:gd name="T13" fmla="*/ 0 h 100"/>
                <a:gd name="T14" fmla="*/ 8 w 17"/>
                <a:gd name="T15" fmla="*/ 1 h 100"/>
                <a:gd name="T16" fmla="*/ 8 w 17"/>
                <a:gd name="T17" fmla="*/ 88 h 100"/>
                <a:gd name="T18" fmla="*/ 14 w 17"/>
                <a:gd name="T19" fmla="*/ 93 h 100"/>
                <a:gd name="T20" fmla="*/ 16 w 17"/>
                <a:gd name="T21" fmla="*/ 94 h 100"/>
                <a:gd name="T22" fmla="*/ 17 w 17"/>
                <a:gd name="T23" fmla="*/ 97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" h="100">
                  <a:moveTo>
                    <a:pt x="17" y="97"/>
                  </a:moveTo>
                  <a:cubicBezTo>
                    <a:pt x="17" y="98"/>
                    <a:pt x="17" y="99"/>
                    <a:pt x="15" y="99"/>
                  </a:cubicBezTo>
                  <a:cubicBezTo>
                    <a:pt x="13" y="100"/>
                    <a:pt x="11" y="100"/>
                    <a:pt x="9" y="100"/>
                  </a:cubicBezTo>
                  <a:cubicBezTo>
                    <a:pt x="2" y="100"/>
                    <a:pt x="0" y="97"/>
                    <a:pt x="0" y="9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0"/>
                    <a:pt x="1" y="0"/>
                    <a:pt x="2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8" y="0"/>
                    <a:pt x="8" y="0"/>
                    <a:pt x="8" y="1"/>
                  </a:cubicBezTo>
                  <a:cubicBezTo>
                    <a:pt x="8" y="88"/>
                    <a:pt x="8" y="88"/>
                    <a:pt x="8" y="88"/>
                  </a:cubicBezTo>
                  <a:cubicBezTo>
                    <a:pt x="8" y="93"/>
                    <a:pt x="9" y="93"/>
                    <a:pt x="14" y="93"/>
                  </a:cubicBezTo>
                  <a:cubicBezTo>
                    <a:pt x="16" y="93"/>
                    <a:pt x="16" y="93"/>
                    <a:pt x="16" y="94"/>
                  </a:cubicBezTo>
                  <a:lnTo>
                    <a:pt x="17" y="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1" name="Freeform 188">
              <a:extLst>
                <a:ext uri="{FF2B5EF4-FFF2-40B4-BE49-F238E27FC236}">
                  <a16:creationId xmlns:a16="http://schemas.microsoft.com/office/drawing/2014/main" id="{6A94B107-236A-4725-87C2-4D77156B963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49738" y="25400"/>
              <a:ext cx="17463" cy="168275"/>
            </a:xfrm>
            <a:custGeom>
              <a:avLst/>
              <a:gdLst>
                <a:gd name="T0" fmla="*/ 5 w 10"/>
                <a:gd name="T1" fmla="*/ 10 h 91"/>
                <a:gd name="T2" fmla="*/ 0 w 10"/>
                <a:gd name="T3" fmla="*/ 5 h 91"/>
                <a:gd name="T4" fmla="*/ 5 w 10"/>
                <a:gd name="T5" fmla="*/ 0 h 91"/>
                <a:gd name="T6" fmla="*/ 10 w 10"/>
                <a:gd name="T7" fmla="*/ 5 h 91"/>
                <a:gd name="T8" fmla="*/ 5 w 10"/>
                <a:gd name="T9" fmla="*/ 10 h 91"/>
                <a:gd name="T10" fmla="*/ 3 w 10"/>
                <a:gd name="T11" fmla="*/ 22 h 91"/>
                <a:gd name="T12" fmla="*/ 7 w 10"/>
                <a:gd name="T13" fmla="*/ 22 h 91"/>
                <a:gd name="T14" fmla="*/ 9 w 10"/>
                <a:gd name="T15" fmla="*/ 24 h 91"/>
                <a:gd name="T16" fmla="*/ 8 w 10"/>
                <a:gd name="T17" fmla="*/ 89 h 91"/>
                <a:gd name="T18" fmla="*/ 6 w 10"/>
                <a:gd name="T19" fmla="*/ 91 h 91"/>
                <a:gd name="T20" fmla="*/ 3 w 10"/>
                <a:gd name="T21" fmla="*/ 91 h 91"/>
                <a:gd name="T22" fmla="*/ 0 w 10"/>
                <a:gd name="T23" fmla="*/ 89 h 91"/>
                <a:gd name="T24" fmla="*/ 1 w 10"/>
                <a:gd name="T25" fmla="*/ 24 h 91"/>
                <a:gd name="T26" fmla="*/ 3 w 10"/>
                <a:gd name="T27" fmla="*/ 22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" h="91">
                  <a:moveTo>
                    <a:pt x="5" y="10"/>
                  </a:moveTo>
                  <a:cubicBezTo>
                    <a:pt x="1" y="10"/>
                    <a:pt x="0" y="7"/>
                    <a:pt x="0" y="5"/>
                  </a:cubicBezTo>
                  <a:cubicBezTo>
                    <a:pt x="0" y="2"/>
                    <a:pt x="1" y="0"/>
                    <a:pt x="5" y="0"/>
                  </a:cubicBezTo>
                  <a:cubicBezTo>
                    <a:pt x="9" y="0"/>
                    <a:pt x="10" y="2"/>
                    <a:pt x="10" y="5"/>
                  </a:cubicBezTo>
                  <a:cubicBezTo>
                    <a:pt x="10" y="8"/>
                    <a:pt x="9" y="10"/>
                    <a:pt x="5" y="10"/>
                  </a:cubicBezTo>
                  <a:close/>
                  <a:moveTo>
                    <a:pt x="3" y="22"/>
                  </a:moveTo>
                  <a:cubicBezTo>
                    <a:pt x="7" y="22"/>
                    <a:pt x="7" y="22"/>
                    <a:pt x="7" y="22"/>
                  </a:cubicBezTo>
                  <a:cubicBezTo>
                    <a:pt x="8" y="22"/>
                    <a:pt x="9" y="22"/>
                    <a:pt x="9" y="24"/>
                  </a:cubicBezTo>
                  <a:cubicBezTo>
                    <a:pt x="8" y="89"/>
                    <a:pt x="8" y="89"/>
                    <a:pt x="8" y="89"/>
                  </a:cubicBezTo>
                  <a:cubicBezTo>
                    <a:pt x="8" y="90"/>
                    <a:pt x="8" y="91"/>
                    <a:pt x="6" y="91"/>
                  </a:cubicBezTo>
                  <a:cubicBezTo>
                    <a:pt x="3" y="91"/>
                    <a:pt x="3" y="91"/>
                    <a:pt x="3" y="91"/>
                  </a:cubicBezTo>
                  <a:cubicBezTo>
                    <a:pt x="1" y="91"/>
                    <a:pt x="0" y="90"/>
                    <a:pt x="0" y="89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1" y="22"/>
                    <a:pt x="2" y="22"/>
                    <a:pt x="3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2" name="Freeform 189">
              <a:extLst>
                <a:ext uri="{FF2B5EF4-FFF2-40B4-BE49-F238E27FC236}">
                  <a16:creationId xmlns:a16="http://schemas.microsoft.com/office/drawing/2014/main" id="{A145DBEA-E59A-4578-84E0-CE2243E5C82B}"/>
                </a:ext>
              </a:extLst>
            </p:cNvPr>
            <p:cNvSpPr>
              <a:spLocks/>
            </p:cNvSpPr>
            <p:nvPr/>
          </p:nvSpPr>
          <p:spPr bwMode="auto">
            <a:xfrm>
              <a:off x="4297363" y="65088"/>
              <a:ext cx="98425" cy="128588"/>
            </a:xfrm>
            <a:custGeom>
              <a:avLst/>
              <a:gdLst>
                <a:gd name="T0" fmla="*/ 34 w 54"/>
                <a:gd name="T1" fmla="*/ 7 h 70"/>
                <a:gd name="T2" fmla="*/ 8 w 54"/>
                <a:gd name="T3" fmla="*/ 15 h 70"/>
                <a:gd name="T4" fmla="*/ 8 w 54"/>
                <a:gd name="T5" fmla="*/ 68 h 70"/>
                <a:gd name="T6" fmla="*/ 6 w 54"/>
                <a:gd name="T7" fmla="*/ 70 h 70"/>
                <a:gd name="T8" fmla="*/ 2 w 54"/>
                <a:gd name="T9" fmla="*/ 70 h 70"/>
                <a:gd name="T10" fmla="*/ 0 w 54"/>
                <a:gd name="T11" fmla="*/ 68 h 70"/>
                <a:gd name="T12" fmla="*/ 1 w 54"/>
                <a:gd name="T13" fmla="*/ 3 h 70"/>
                <a:gd name="T14" fmla="*/ 3 w 54"/>
                <a:gd name="T15" fmla="*/ 1 h 70"/>
                <a:gd name="T16" fmla="*/ 6 w 54"/>
                <a:gd name="T17" fmla="*/ 1 h 70"/>
                <a:gd name="T18" fmla="*/ 8 w 54"/>
                <a:gd name="T19" fmla="*/ 3 h 70"/>
                <a:gd name="T20" fmla="*/ 8 w 54"/>
                <a:gd name="T21" fmla="*/ 9 h 70"/>
                <a:gd name="T22" fmla="*/ 35 w 54"/>
                <a:gd name="T23" fmla="*/ 0 h 70"/>
                <a:gd name="T24" fmla="*/ 54 w 54"/>
                <a:gd name="T25" fmla="*/ 25 h 70"/>
                <a:gd name="T26" fmla="*/ 54 w 54"/>
                <a:gd name="T27" fmla="*/ 68 h 70"/>
                <a:gd name="T28" fmla="*/ 52 w 54"/>
                <a:gd name="T29" fmla="*/ 70 h 70"/>
                <a:gd name="T30" fmla="*/ 48 w 54"/>
                <a:gd name="T31" fmla="*/ 70 h 70"/>
                <a:gd name="T32" fmla="*/ 46 w 54"/>
                <a:gd name="T33" fmla="*/ 68 h 70"/>
                <a:gd name="T34" fmla="*/ 47 w 54"/>
                <a:gd name="T35" fmla="*/ 27 h 70"/>
                <a:gd name="T36" fmla="*/ 34 w 54"/>
                <a:gd name="T37" fmla="*/ 7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4" h="70">
                  <a:moveTo>
                    <a:pt x="34" y="7"/>
                  </a:moveTo>
                  <a:cubicBezTo>
                    <a:pt x="26" y="7"/>
                    <a:pt x="12" y="13"/>
                    <a:pt x="8" y="15"/>
                  </a:cubicBezTo>
                  <a:cubicBezTo>
                    <a:pt x="8" y="68"/>
                    <a:pt x="8" y="68"/>
                    <a:pt x="8" y="68"/>
                  </a:cubicBezTo>
                  <a:cubicBezTo>
                    <a:pt x="8" y="69"/>
                    <a:pt x="7" y="70"/>
                    <a:pt x="6" y="70"/>
                  </a:cubicBezTo>
                  <a:cubicBezTo>
                    <a:pt x="2" y="70"/>
                    <a:pt x="2" y="70"/>
                    <a:pt x="2" y="70"/>
                  </a:cubicBezTo>
                  <a:cubicBezTo>
                    <a:pt x="1" y="70"/>
                    <a:pt x="0" y="70"/>
                    <a:pt x="0" y="68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1"/>
                    <a:pt x="1" y="1"/>
                    <a:pt x="3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8" y="1"/>
                    <a:pt x="8" y="1"/>
                    <a:pt x="8" y="3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2" y="7"/>
                    <a:pt x="24" y="0"/>
                    <a:pt x="35" y="0"/>
                  </a:cubicBezTo>
                  <a:cubicBezTo>
                    <a:pt x="52" y="0"/>
                    <a:pt x="54" y="10"/>
                    <a:pt x="54" y="25"/>
                  </a:cubicBezTo>
                  <a:cubicBezTo>
                    <a:pt x="54" y="68"/>
                    <a:pt x="54" y="68"/>
                    <a:pt x="54" y="68"/>
                  </a:cubicBezTo>
                  <a:cubicBezTo>
                    <a:pt x="54" y="70"/>
                    <a:pt x="53" y="70"/>
                    <a:pt x="52" y="70"/>
                  </a:cubicBezTo>
                  <a:cubicBezTo>
                    <a:pt x="48" y="70"/>
                    <a:pt x="48" y="70"/>
                    <a:pt x="48" y="70"/>
                  </a:cubicBezTo>
                  <a:cubicBezTo>
                    <a:pt x="47" y="70"/>
                    <a:pt x="46" y="70"/>
                    <a:pt x="46" y="68"/>
                  </a:cubicBezTo>
                  <a:cubicBezTo>
                    <a:pt x="47" y="27"/>
                    <a:pt x="47" y="27"/>
                    <a:pt x="47" y="27"/>
                  </a:cubicBezTo>
                  <a:cubicBezTo>
                    <a:pt x="47" y="11"/>
                    <a:pt x="45" y="7"/>
                    <a:pt x="34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3" name="Freeform 190">
              <a:extLst>
                <a:ext uri="{FF2B5EF4-FFF2-40B4-BE49-F238E27FC236}">
                  <a16:creationId xmlns:a16="http://schemas.microsoft.com/office/drawing/2014/main" id="{B5871D3A-5EF5-420B-BE52-C1D544705ED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22776" y="65088"/>
              <a:ext cx="101600" cy="131763"/>
            </a:xfrm>
            <a:custGeom>
              <a:avLst/>
              <a:gdLst>
                <a:gd name="T0" fmla="*/ 56 w 56"/>
                <a:gd name="T1" fmla="*/ 32 h 72"/>
                <a:gd name="T2" fmla="*/ 50 w 56"/>
                <a:gd name="T3" fmla="*/ 39 h 72"/>
                <a:gd name="T4" fmla="*/ 8 w 56"/>
                <a:gd name="T5" fmla="*/ 38 h 72"/>
                <a:gd name="T6" fmla="*/ 28 w 56"/>
                <a:gd name="T7" fmla="*/ 65 h 72"/>
                <a:gd name="T8" fmla="*/ 50 w 56"/>
                <a:gd name="T9" fmla="*/ 63 h 72"/>
                <a:gd name="T10" fmla="*/ 51 w 56"/>
                <a:gd name="T11" fmla="*/ 64 h 72"/>
                <a:gd name="T12" fmla="*/ 52 w 56"/>
                <a:gd name="T13" fmla="*/ 66 h 72"/>
                <a:gd name="T14" fmla="*/ 50 w 56"/>
                <a:gd name="T15" fmla="*/ 69 h 72"/>
                <a:gd name="T16" fmla="*/ 27 w 56"/>
                <a:gd name="T17" fmla="*/ 72 h 72"/>
                <a:gd name="T18" fmla="*/ 0 w 56"/>
                <a:gd name="T19" fmla="*/ 36 h 72"/>
                <a:gd name="T20" fmla="*/ 28 w 56"/>
                <a:gd name="T21" fmla="*/ 0 h 72"/>
                <a:gd name="T22" fmla="*/ 56 w 56"/>
                <a:gd name="T23" fmla="*/ 32 h 72"/>
                <a:gd name="T24" fmla="*/ 8 w 56"/>
                <a:gd name="T25" fmla="*/ 32 h 72"/>
                <a:gd name="T26" fmla="*/ 48 w 56"/>
                <a:gd name="T27" fmla="*/ 32 h 72"/>
                <a:gd name="T28" fmla="*/ 28 w 56"/>
                <a:gd name="T29" fmla="*/ 7 h 72"/>
                <a:gd name="T30" fmla="*/ 8 w 56"/>
                <a:gd name="T31" fmla="*/ 3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6" h="72">
                  <a:moveTo>
                    <a:pt x="56" y="32"/>
                  </a:moveTo>
                  <a:cubicBezTo>
                    <a:pt x="56" y="36"/>
                    <a:pt x="55" y="39"/>
                    <a:pt x="50" y="39"/>
                  </a:cubicBezTo>
                  <a:cubicBezTo>
                    <a:pt x="8" y="38"/>
                    <a:pt x="8" y="38"/>
                    <a:pt x="8" y="38"/>
                  </a:cubicBezTo>
                  <a:cubicBezTo>
                    <a:pt x="9" y="57"/>
                    <a:pt x="11" y="64"/>
                    <a:pt x="28" y="65"/>
                  </a:cubicBezTo>
                  <a:cubicBezTo>
                    <a:pt x="33" y="65"/>
                    <a:pt x="45" y="63"/>
                    <a:pt x="50" y="63"/>
                  </a:cubicBezTo>
                  <a:cubicBezTo>
                    <a:pt x="51" y="63"/>
                    <a:pt x="51" y="63"/>
                    <a:pt x="51" y="64"/>
                  </a:cubicBezTo>
                  <a:cubicBezTo>
                    <a:pt x="52" y="66"/>
                    <a:pt x="52" y="66"/>
                    <a:pt x="52" y="66"/>
                  </a:cubicBezTo>
                  <a:cubicBezTo>
                    <a:pt x="52" y="67"/>
                    <a:pt x="52" y="68"/>
                    <a:pt x="50" y="69"/>
                  </a:cubicBezTo>
                  <a:cubicBezTo>
                    <a:pt x="46" y="70"/>
                    <a:pt x="34" y="72"/>
                    <a:pt x="27" y="72"/>
                  </a:cubicBezTo>
                  <a:cubicBezTo>
                    <a:pt x="2" y="72"/>
                    <a:pt x="0" y="55"/>
                    <a:pt x="0" y="36"/>
                  </a:cubicBezTo>
                  <a:cubicBezTo>
                    <a:pt x="0" y="19"/>
                    <a:pt x="2" y="0"/>
                    <a:pt x="28" y="0"/>
                  </a:cubicBezTo>
                  <a:cubicBezTo>
                    <a:pt x="52" y="1"/>
                    <a:pt x="56" y="16"/>
                    <a:pt x="56" y="32"/>
                  </a:cubicBezTo>
                  <a:close/>
                  <a:moveTo>
                    <a:pt x="8" y="32"/>
                  </a:moveTo>
                  <a:cubicBezTo>
                    <a:pt x="48" y="32"/>
                    <a:pt x="48" y="32"/>
                    <a:pt x="48" y="32"/>
                  </a:cubicBezTo>
                  <a:cubicBezTo>
                    <a:pt x="48" y="20"/>
                    <a:pt x="46" y="8"/>
                    <a:pt x="28" y="7"/>
                  </a:cubicBezTo>
                  <a:cubicBezTo>
                    <a:pt x="11" y="7"/>
                    <a:pt x="9" y="16"/>
                    <a:pt x="8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4" name="Freeform 191">
              <a:extLst>
                <a:ext uri="{FF2B5EF4-FFF2-40B4-BE49-F238E27FC236}">
                  <a16:creationId xmlns:a16="http://schemas.microsoft.com/office/drawing/2014/main" id="{DF3C6EFB-E441-4EA3-A3DF-E615D84CC42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18038" y="23813"/>
              <a:ext cx="106363" cy="173038"/>
            </a:xfrm>
            <a:custGeom>
              <a:avLst/>
              <a:gdLst>
                <a:gd name="T0" fmla="*/ 30 w 58"/>
                <a:gd name="T1" fmla="*/ 54 h 94"/>
                <a:gd name="T2" fmla="*/ 9 w 58"/>
                <a:gd name="T3" fmla="*/ 54 h 94"/>
                <a:gd name="T4" fmla="*/ 8 w 58"/>
                <a:gd name="T5" fmla="*/ 92 h 94"/>
                <a:gd name="T6" fmla="*/ 6 w 58"/>
                <a:gd name="T7" fmla="*/ 94 h 94"/>
                <a:gd name="T8" fmla="*/ 2 w 58"/>
                <a:gd name="T9" fmla="*/ 94 h 94"/>
                <a:gd name="T10" fmla="*/ 0 w 58"/>
                <a:gd name="T11" fmla="*/ 91 h 94"/>
                <a:gd name="T12" fmla="*/ 1 w 58"/>
                <a:gd name="T13" fmla="*/ 1 h 94"/>
                <a:gd name="T14" fmla="*/ 3 w 58"/>
                <a:gd name="T15" fmla="*/ 0 h 94"/>
                <a:gd name="T16" fmla="*/ 30 w 58"/>
                <a:gd name="T17" fmla="*/ 0 h 94"/>
                <a:gd name="T18" fmla="*/ 58 w 58"/>
                <a:gd name="T19" fmla="*/ 27 h 94"/>
                <a:gd name="T20" fmla="*/ 30 w 58"/>
                <a:gd name="T21" fmla="*/ 54 h 94"/>
                <a:gd name="T22" fmla="*/ 28 w 58"/>
                <a:gd name="T23" fmla="*/ 7 h 94"/>
                <a:gd name="T24" fmla="*/ 9 w 58"/>
                <a:gd name="T25" fmla="*/ 7 h 94"/>
                <a:gd name="T26" fmla="*/ 9 w 58"/>
                <a:gd name="T27" fmla="*/ 47 h 94"/>
                <a:gd name="T28" fmla="*/ 30 w 58"/>
                <a:gd name="T29" fmla="*/ 48 h 94"/>
                <a:gd name="T30" fmla="*/ 49 w 58"/>
                <a:gd name="T31" fmla="*/ 27 h 94"/>
                <a:gd name="T32" fmla="*/ 28 w 58"/>
                <a:gd name="T33" fmla="*/ 7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8" h="94">
                  <a:moveTo>
                    <a:pt x="30" y="54"/>
                  </a:moveTo>
                  <a:cubicBezTo>
                    <a:pt x="9" y="54"/>
                    <a:pt x="9" y="54"/>
                    <a:pt x="9" y="54"/>
                  </a:cubicBezTo>
                  <a:cubicBezTo>
                    <a:pt x="8" y="92"/>
                    <a:pt x="8" y="92"/>
                    <a:pt x="8" y="92"/>
                  </a:cubicBezTo>
                  <a:cubicBezTo>
                    <a:pt x="8" y="93"/>
                    <a:pt x="8" y="94"/>
                    <a:pt x="6" y="94"/>
                  </a:cubicBezTo>
                  <a:cubicBezTo>
                    <a:pt x="2" y="94"/>
                    <a:pt x="2" y="94"/>
                    <a:pt x="2" y="94"/>
                  </a:cubicBezTo>
                  <a:cubicBezTo>
                    <a:pt x="1" y="94"/>
                    <a:pt x="0" y="93"/>
                    <a:pt x="0" y="9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46" y="0"/>
                    <a:pt x="58" y="9"/>
                    <a:pt x="58" y="27"/>
                  </a:cubicBezTo>
                  <a:cubicBezTo>
                    <a:pt x="57" y="40"/>
                    <a:pt x="49" y="55"/>
                    <a:pt x="30" y="54"/>
                  </a:cubicBezTo>
                  <a:close/>
                  <a:moveTo>
                    <a:pt x="28" y="7"/>
                  </a:moveTo>
                  <a:cubicBezTo>
                    <a:pt x="9" y="7"/>
                    <a:pt x="9" y="7"/>
                    <a:pt x="9" y="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30" y="48"/>
                    <a:pt x="30" y="48"/>
                    <a:pt x="30" y="48"/>
                  </a:cubicBezTo>
                  <a:cubicBezTo>
                    <a:pt x="34" y="48"/>
                    <a:pt x="49" y="45"/>
                    <a:pt x="49" y="27"/>
                  </a:cubicBezTo>
                  <a:cubicBezTo>
                    <a:pt x="49" y="13"/>
                    <a:pt x="41" y="7"/>
                    <a:pt x="28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5" name="Freeform 192">
              <a:extLst>
                <a:ext uri="{FF2B5EF4-FFF2-40B4-BE49-F238E27FC236}">
                  <a16:creationId xmlns:a16="http://schemas.microsoft.com/office/drawing/2014/main" id="{CBF3BECB-E5DD-4BB8-87D2-4D739B2C570D}"/>
                </a:ext>
              </a:extLst>
            </p:cNvPr>
            <p:cNvSpPr>
              <a:spLocks/>
            </p:cNvSpPr>
            <p:nvPr/>
          </p:nvSpPr>
          <p:spPr bwMode="auto">
            <a:xfrm>
              <a:off x="4748213" y="14288"/>
              <a:ext cx="31750" cy="184150"/>
            </a:xfrm>
            <a:custGeom>
              <a:avLst/>
              <a:gdLst>
                <a:gd name="T0" fmla="*/ 17 w 17"/>
                <a:gd name="T1" fmla="*/ 97 h 100"/>
                <a:gd name="T2" fmla="*/ 15 w 17"/>
                <a:gd name="T3" fmla="*/ 99 h 100"/>
                <a:gd name="T4" fmla="*/ 9 w 17"/>
                <a:gd name="T5" fmla="*/ 100 h 100"/>
                <a:gd name="T6" fmla="*/ 0 w 17"/>
                <a:gd name="T7" fmla="*/ 91 h 100"/>
                <a:gd name="T8" fmla="*/ 0 w 17"/>
                <a:gd name="T9" fmla="*/ 1 h 100"/>
                <a:gd name="T10" fmla="*/ 2 w 17"/>
                <a:gd name="T11" fmla="*/ 0 h 100"/>
                <a:gd name="T12" fmla="*/ 7 w 17"/>
                <a:gd name="T13" fmla="*/ 0 h 100"/>
                <a:gd name="T14" fmla="*/ 8 w 17"/>
                <a:gd name="T15" fmla="*/ 1 h 100"/>
                <a:gd name="T16" fmla="*/ 7 w 17"/>
                <a:gd name="T17" fmla="*/ 88 h 100"/>
                <a:gd name="T18" fmla="*/ 14 w 17"/>
                <a:gd name="T19" fmla="*/ 93 h 100"/>
                <a:gd name="T20" fmla="*/ 16 w 17"/>
                <a:gd name="T21" fmla="*/ 94 h 100"/>
                <a:gd name="T22" fmla="*/ 17 w 17"/>
                <a:gd name="T23" fmla="*/ 97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" h="100">
                  <a:moveTo>
                    <a:pt x="17" y="97"/>
                  </a:moveTo>
                  <a:cubicBezTo>
                    <a:pt x="17" y="98"/>
                    <a:pt x="16" y="99"/>
                    <a:pt x="15" y="99"/>
                  </a:cubicBezTo>
                  <a:cubicBezTo>
                    <a:pt x="13" y="100"/>
                    <a:pt x="11" y="100"/>
                    <a:pt x="9" y="100"/>
                  </a:cubicBezTo>
                  <a:cubicBezTo>
                    <a:pt x="2" y="100"/>
                    <a:pt x="0" y="97"/>
                    <a:pt x="0" y="9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8" y="0"/>
                    <a:pt x="8" y="0"/>
                    <a:pt x="8" y="1"/>
                  </a:cubicBezTo>
                  <a:cubicBezTo>
                    <a:pt x="7" y="88"/>
                    <a:pt x="7" y="88"/>
                    <a:pt x="7" y="88"/>
                  </a:cubicBezTo>
                  <a:cubicBezTo>
                    <a:pt x="7" y="93"/>
                    <a:pt x="8" y="93"/>
                    <a:pt x="14" y="93"/>
                  </a:cubicBezTo>
                  <a:cubicBezTo>
                    <a:pt x="15" y="93"/>
                    <a:pt x="16" y="93"/>
                    <a:pt x="16" y="94"/>
                  </a:cubicBezTo>
                  <a:lnTo>
                    <a:pt x="17" y="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6" name="Freeform 193">
              <a:extLst>
                <a:ext uri="{FF2B5EF4-FFF2-40B4-BE49-F238E27FC236}">
                  <a16:creationId xmlns:a16="http://schemas.microsoft.com/office/drawing/2014/main" id="{C2979A68-B484-478A-8E23-7B3D6FACF3E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99013" y="68263"/>
              <a:ext cx="115888" cy="131763"/>
            </a:xfrm>
            <a:custGeom>
              <a:avLst/>
              <a:gdLst>
                <a:gd name="T0" fmla="*/ 47 w 63"/>
                <a:gd name="T1" fmla="*/ 63 h 72"/>
                <a:gd name="T2" fmla="*/ 18 w 63"/>
                <a:gd name="T3" fmla="*/ 72 h 72"/>
                <a:gd name="T4" fmla="*/ 0 w 63"/>
                <a:gd name="T5" fmla="*/ 53 h 72"/>
                <a:gd name="T6" fmla="*/ 25 w 63"/>
                <a:gd name="T7" fmla="*/ 30 h 72"/>
                <a:gd name="T8" fmla="*/ 47 w 63"/>
                <a:gd name="T9" fmla="*/ 30 h 72"/>
                <a:gd name="T10" fmla="*/ 47 w 63"/>
                <a:gd name="T11" fmla="*/ 23 h 72"/>
                <a:gd name="T12" fmla="*/ 29 w 63"/>
                <a:gd name="T13" fmla="*/ 7 h 72"/>
                <a:gd name="T14" fmla="*/ 9 w 63"/>
                <a:gd name="T15" fmla="*/ 9 h 72"/>
                <a:gd name="T16" fmla="*/ 7 w 63"/>
                <a:gd name="T17" fmla="*/ 8 h 72"/>
                <a:gd name="T18" fmla="*/ 6 w 63"/>
                <a:gd name="T19" fmla="*/ 5 h 72"/>
                <a:gd name="T20" fmla="*/ 8 w 63"/>
                <a:gd name="T21" fmla="*/ 3 h 72"/>
                <a:gd name="T22" fmla="*/ 30 w 63"/>
                <a:gd name="T23" fmla="*/ 0 h 72"/>
                <a:gd name="T24" fmla="*/ 55 w 63"/>
                <a:gd name="T25" fmla="*/ 25 h 72"/>
                <a:gd name="T26" fmla="*/ 55 w 63"/>
                <a:gd name="T27" fmla="*/ 60 h 72"/>
                <a:gd name="T28" fmla="*/ 61 w 63"/>
                <a:gd name="T29" fmla="*/ 66 h 72"/>
                <a:gd name="T30" fmla="*/ 62 w 63"/>
                <a:gd name="T31" fmla="*/ 67 h 72"/>
                <a:gd name="T32" fmla="*/ 62 w 63"/>
                <a:gd name="T33" fmla="*/ 70 h 72"/>
                <a:gd name="T34" fmla="*/ 60 w 63"/>
                <a:gd name="T35" fmla="*/ 71 h 72"/>
                <a:gd name="T36" fmla="*/ 47 w 63"/>
                <a:gd name="T37" fmla="*/ 63 h 72"/>
                <a:gd name="T38" fmla="*/ 47 w 63"/>
                <a:gd name="T39" fmla="*/ 37 h 72"/>
                <a:gd name="T40" fmla="*/ 24 w 63"/>
                <a:gd name="T41" fmla="*/ 36 h 72"/>
                <a:gd name="T42" fmla="*/ 8 w 63"/>
                <a:gd name="T43" fmla="*/ 52 h 72"/>
                <a:gd name="T44" fmla="*/ 21 w 63"/>
                <a:gd name="T45" fmla="*/ 65 h 72"/>
                <a:gd name="T46" fmla="*/ 47 w 63"/>
                <a:gd name="T47" fmla="*/ 56 h 72"/>
                <a:gd name="T48" fmla="*/ 47 w 63"/>
                <a:gd name="T49" fmla="*/ 37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63" h="72">
                  <a:moveTo>
                    <a:pt x="47" y="63"/>
                  </a:moveTo>
                  <a:cubicBezTo>
                    <a:pt x="39" y="68"/>
                    <a:pt x="30" y="72"/>
                    <a:pt x="18" y="72"/>
                  </a:cubicBezTo>
                  <a:cubicBezTo>
                    <a:pt x="5" y="72"/>
                    <a:pt x="0" y="65"/>
                    <a:pt x="0" y="53"/>
                  </a:cubicBezTo>
                  <a:cubicBezTo>
                    <a:pt x="0" y="37"/>
                    <a:pt x="8" y="29"/>
                    <a:pt x="25" y="30"/>
                  </a:cubicBezTo>
                  <a:cubicBezTo>
                    <a:pt x="47" y="30"/>
                    <a:pt x="47" y="30"/>
                    <a:pt x="47" y="30"/>
                  </a:cubicBezTo>
                  <a:cubicBezTo>
                    <a:pt x="47" y="23"/>
                    <a:pt x="47" y="23"/>
                    <a:pt x="47" y="23"/>
                  </a:cubicBezTo>
                  <a:cubicBezTo>
                    <a:pt x="48" y="12"/>
                    <a:pt x="44" y="7"/>
                    <a:pt x="29" y="7"/>
                  </a:cubicBezTo>
                  <a:cubicBezTo>
                    <a:pt x="23" y="7"/>
                    <a:pt x="15" y="8"/>
                    <a:pt x="9" y="9"/>
                  </a:cubicBezTo>
                  <a:cubicBezTo>
                    <a:pt x="7" y="9"/>
                    <a:pt x="7" y="9"/>
                    <a:pt x="7" y="8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4"/>
                    <a:pt x="6" y="3"/>
                    <a:pt x="8" y="3"/>
                  </a:cubicBezTo>
                  <a:cubicBezTo>
                    <a:pt x="14" y="1"/>
                    <a:pt x="24" y="0"/>
                    <a:pt x="30" y="0"/>
                  </a:cubicBezTo>
                  <a:cubicBezTo>
                    <a:pt x="51" y="0"/>
                    <a:pt x="56" y="8"/>
                    <a:pt x="55" y="25"/>
                  </a:cubicBezTo>
                  <a:cubicBezTo>
                    <a:pt x="55" y="60"/>
                    <a:pt x="55" y="60"/>
                    <a:pt x="55" y="60"/>
                  </a:cubicBezTo>
                  <a:cubicBezTo>
                    <a:pt x="55" y="65"/>
                    <a:pt x="56" y="65"/>
                    <a:pt x="61" y="66"/>
                  </a:cubicBezTo>
                  <a:cubicBezTo>
                    <a:pt x="62" y="66"/>
                    <a:pt x="63" y="66"/>
                    <a:pt x="62" y="67"/>
                  </a:cubicBezTo>
                  <a:cubicBezTo>
                    <a:pt x="62" y="70"/>
                    <a:pt x="62" y="70"/>
                    <a:pt x="62" y="70"/>
                  </a:cubicBezTo>
                  <a:cubicBezTo>
                    <a:pt x="62" y="71"/>
                    <a:pt x="62" y="71"/>
                    <a:pt x="60" y="71"/>
                  </a:cubicBezTo>
                  <a:cubicBezTo>
                    <a:pt x="51" y="72"/>
                    <a:pt x="48" y="71"/>
                    <a:pt x="47" y="63"/>
                  </a:cubicBezTo>
                  <a:close/>
                  <a:moveTo>
                    <a:pt x="47" y="37"/>
                  </a:moveTo>
                  <a:cubicBezTo>
                    <a:pt x="24" y="36"/>
                    <a:pt x="24" y="36"/>
                    <a:pt x="24" y="36"/>
                  </a:cubicBezTo>
                  <a:cubicBezTo>
                    <a:pt x="15" y="36"/>
                    <a:pt x="8" y="40"/>
                    <a:pt x="8" y="52"/>
                  </a:cubicBezTo>
                  <a:cubicBezTo>
                    <a:pt x="8" y="62"/>
                    <a:pt x="11" y="65"/>
                    <a:pt x="21" y="65"/>
                  </a:cubicBezTo>
                  <a:cubicBezTo>
                    <a:pt x="29" y="65"/>
                    <a:pt x="42" y="59"/>
                    <a:pt x="47" y="56"/>
                  </a:cubicBezTo>
                  <a:lnTo>
                    <a:pt x="47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7" name="Freeform 194">
              <a:extLst>
                <a:ext uri="{FF2B5EF4-FFF2-40B4-BE49-F238E27FC236}">
                  <a16:creationId xmlns:a16="http://schemas.microsoft.com/office/drawing/2014/main" id="{28E684D0-1D12-4F09-9BA1-49CB7BEA27F9}"/>
                </a:ext>
              </a:extLst>
            </p:cNvPr>
            <p:cNvSpPr>
              <a:spLocks/>
            </p:cNvSpPr>
            <p:nvPr/>
          </p:nvSpPr>
          <p:spPr bwMode="auto">
            <a:xfrm>
              <a:off x="4927601" y="36513"/>
              <a:ext cx="69850" cy="165100"/>
            </a:xfrm>
            <a:custGeom>
              <a:avLst/>
              <a:gdLst>
                <a:gd name="T0" fmla="*/ 38 w 38"/>
                <a:gd name="T1" fmla="*/ 85 h 90"/>
                <a:gd name="T2" fmla="*/ 37 w 38"/>
                <a:gd name="T3" fmla="*/ 87 h 90"/>
                <a:gd name="T4" fmla="*/ 23 w 38"/>
                <a:gd name="T5" fmla="*/ 90 h 90"/>
                <a:gd name="T6" fmla="*/ 9 w 38"/>
                <a:gd name="T7" fmla="*/ 75 h 90"/>
                <a:gd name="T8" fmla="*/ 10 w 38"/>
                <a:gd name="T9" fmla="*/ 26 h 90"/>
                <a:gd name="T10" fmla="*/ 1 w 38"/>
                <a:gd name="T11" fmla="*/ 25 h 90"/>
                <a:gd name="T12" fmla="*/ 0 w 38"/>
                <a:gd name="T13" fmla="*/ 24 h 90"/>
                <a:gd name="T14" fmla="*/ 0 w 38"/>
                <a:gd name="T15" fmla="*/ 21 h 90"/>
                <a:gd name="T16" fmla="*/ 2 w 38"/>
                <a:gd name="T17" fmla="*/ 19 h 90"/>
                <a:gd name="T18" fmla="*/ 10 w 38"/>
                <a:gd name="T19" fmla="*/ 19 h 90"/>
                <a:gd name="T20" fmla="*/ 10 w 38"/>
                <a:gd name="T21" fmla="*/ 3 h 90"/>
                <a:gd name="T22" fmla="*/ 12 w 38"/>
                <a:gd name="T23" fmla="*/ 1 h 90"/>
                <a:gd name="T24" fmla="*/ 16 w 38"/>
                <a:gd name="T25" fmla="*/ 0 h 90"/>
                <a:gd name="T26" fmla="*/ 18 w 38"/>
                <a:gd name="T27" fmla="*/ 2 h 90"/>
                <a:gd name="T28" fmla="*/ 18 w 38"/>
                <a:gd name="T29" fmla="*/ 19 h 90"/>
                <a:gd name="T30" fmla="*/ 33 w 38"/>
                <a:gd name="T31" fmla="*/ 19 h 90"/>
                <a:gd name="T32" fmla="*/ 35 w 38"/>
                <a:gd name="T33" fmla="*/ 21 h 90"/>
                <a:gd name="T34" fmla="*/ 35 w 38"/>
                <a:gd name="T35" fmla="*/ 24 h 90"/>
                <a:gd name="T36" fmla="*/ 33 w 38"/>
                <a:gd name="T37" fmla="*/ 26 h 90"/>
                <a:gd name="T38" fmla="*/ 17 w 38"/>
                <a:gd name="T39" fmla="*/ 26 h 90"/>
                <a:gd name="T40" fmla="*/ 17 w 38"/>
                <a:gd name="T41" fmla="*/ 73 h 90"/>
                <a:gd name="T42" fmla="*/ 26 w 38"/>
                <a:gd name="T43" fmla="*/ 82 h 90"/>
                <a:gd name="T44" fmla="*/ 36 w 38"/>
                <a:gd name="T45" fmla="*/ 82 h 90"/>
                <a:gd name="T46" fmla="*/ 38 w 38"/>
                <a:gd name="T47" fmla="*/ 83 h 90"/>
                <a:gd name="T48" fmla="*/ 38 w 38"/>
                <a:gd name="T49" fmla="*/ 85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8" h="90">
                  <a:moveTo>
                    <a:pt x="38" y="85"/>
                  </a:moveTo>
                  <a:cubicBezTo>
                    <a:pt x="38" y="87"/>
                    <a:pt x="38" y="87"/>
                    <a:pt x="37" y="87"/>
                  </a:cubicBezTo>
                  <a:cubicBezTo>
                    <a:pt x="34" y="89"/>
                    <a:pt x="28" y="90"/>
                    <a:pt x="23" y="90"/>
                  </a:cubicBezTo>
                  <a:cubicBezTo>
                    <a:pt x="12" y="89"/>
                    <a:pt x="9" y="84"/>
                    <a:pt x="9" y="75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0" y="25"/>
                    <a:pt x="0" y="25"/>
                    <a:pt x="0" y="24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19"/>
                    <a:pt x="0" y="19"/>
                    <a:pt x="2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0" y="2"/>
                    <a:pt x="11" y="2"/>
                    <a:pt x="12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8" y="0"/>
                    <a:pt x="18" y="2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33" y="19"/>
                    <a:pt x="33" y="19"/>
                    <a:pt x="33" y="19"/>
                  </a:cubicBezTo>
                  <a:cubicBezTo>
                    <a:pt x="35" y="19"/>
                    <a:pt x="35" y="20"/>
                    <a:pt x="35" y="21"/>
                  </a:cubicBezTo>
                  <a:cubicBezTo>
                    <a:pt x="35" y="24"/>
                    <a:pt x="35" y="24"/>
                    <a:pt x="35" y="24"/>
                  </a:cubicBezTo>
                  <a:cubicBezTo>
                    <a:pt x="35" y="25"/>
                    <a:pt x="34" y="26"/>
                    <a:pt x="33" y="26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7" y="73"/>
                    <a:pt x="17" y="73"/>
                    <a:pt x="17" y="73"/>
                  </a:cubicBezTo>
                  <a:cubicBezTo>
                    <a:pt x="17" y="79"/>
                    <a:pt x="18" y="82"/>
                    <a:pt x="26" y="82"/>
                  </a:cubicBezTo>
                  <a:cubicBezTo>
                    <a:pt x="28" y="82"/>
                    <a:pt x="33" y="82"/>
                    <a:pt x="36" y="82"/>
                  </a:cubicBezTo>
                  <a:cubicBezTo>
                    <a:pt x="37" y="82"/>
                    <a:pt x="37" y="82"/>
                    <a:pt x="38" y="83"/>
                  </a:cubicBezTo>
                  <a:lnTo>
                    <a:pt x="38" y="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8" name="Freeform 195">
              <a:extLst>
                <a:ext uri="{FF2B5EF4-FFF2-40B4-BE49-F238E27FC236}">
                  <a16:creationId xmlns:a16="http://schemas.microsoft.com/office/drawing/2014/main" id="{91E1D565-5738-420F-94E6-93CACB1D42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8563" y="14288"/>
              <a:ext cx="85725" cy="185738"/>
            </a:xfrm>
            <a:custGeom>
              <a:avLst/>
              <a:gdLst>
                <a:gd name="T0" fmla="*/ 10 w 47"/>
                <a:gd name="T1" fmla="*/ 32 h 101"/>
                <a:gd name="T2" fmla="*/ 10 w 47"/>
                <a:gd name="T3" fmla="*/ 21 h 101"/>
                <a:gd name="T4" fmla="*/ 30 w 47"/>
                <a:gd name="T5" fmla="*/ 1 h 101"/>
                <a:gd name="T6" fmla="*/ 45 w 47"/>
                <a:gd name="T7" fmla="*/ 3 h 101"/>
                <a:gd name="T8" fmla="*/ 47 w 47"/>
                <a:gd name="T9" fmla="*/ 6 h 101"/>
                <a:gd name="T10" fmla="*/ 46 w 47"/>
                <a:gd name="T11" fmla="*/ 8 h 101"/>
                <a:gd name="T12" fmla="*/ 44 w 47"/>
                <a:gd name="T13" fmla="*/ 9 h 101"/>
                <a:gd name="T14" fmla="*/ 32 w 47"/>
                <a:gd name="T15" fmla="*/ 8 h 101"/>
                <a:gd name="T16" fmla="*/ 17 w 47"/>
                <a:gd name="T17" fmla="*/ 21 h 101"/>
                <a:gd name="T18" fmla="*/ 17 w 47"/>
                <a:gd name="T19" fmla="*/ 32 h 101"/>
                <a:gd name="T20" fmla="*/ 36 w 47"/>
                <a:gd name="T21" fmla="*/ 32 h 101"/>
                <a:gd name="T22" fmla="*/ 38 w 47"/>
                <a:gd name="T23" fmla="*/ 33 h 101"/>
                <a:gd name="T24" fmla="*/ 38 w 47"/>
                <a:gd name="T25" fmla="*/ 37 h 101"/>
                <a:gd name="T26" fmla="*/ 36 w 47"/>
                <a:gd name="T27" fmla="*/ 38 h 101"/>
                <a:gd name="T28" fmla="*/ 17 w 47"/>
                <a:gd name="T29" fmla="*/ 38 h 101"/>
                <a:gd name="T30" fmla="*/ 17 w 47"/>
                <a:gd name="T31" fmla="*/ 99 h 101"/>
                <a:gd name="T32" fmla="*/ 15 w 47"/>
                <a:gd name="T33" fmla="*/ 101 h 101"/>
                <a:gd name="T34" fmla="*/ 11 w 47"/>
                <a:gd name="T35" fmla="*/ 101 h 101"/>
                <a:gd name="T36" fmla="*/ 9 w 47"/>
                <a:gd name="T37" fmla="*/ 99 h 101"/>
                <a:gd name="T38" fmla="*/ 9 w 47"/>
                <a:gd name="T39" fmla="*/ 38 h 101"/>
                <a:gd name="T40" fmla="*/ 2 w 47"/>
                <a:gd name="T41" fmla="*/ 38 h 101"/>
                <a:gd name="T42" fmla="*/ 0 w 47"/>
                <a:gd name="T43" fmla="*/ 36 h 101"/>
                <a:gd name="T44" fmla="*/ 0 w 47"/>
                <a:gd name="T45" fmla="*/ 33 h 101"/>
                <a:gd name="T46" fmla="*/ 2 w 47"/>
                <a:gd name="T47" fmla="*/ 31 h 101"/>
                <a:gd name="T48" fmla="*/ 10 w 47"/>
                <a:gd name="T49" fmla="*/ 32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7" h="101">
                  <a:moveTo>
                    <a:pt x="10" y="32"/>
                  </a:moveTo>
                  <a:cubicBezTo>
                    <a:pt x="10" y="21"/>
                    <a:pt x="10" y="21"/>
                    <a:pt x="10" y="21"/>
                  </a:cubicBezTo>
                  <a:cubicBezTo>
                    <a:pt x="10" y="8"/>
                    <a:pt x="16" y="0"/>
                    <a:pt x="30" y="1"/>
                  </a:cubicBezTo>
                  <a:cubicBezTo>
                    <a:pt x="33" y="1"/>
                    <a:pt x="40" y="1"/>
                    <a:pt x="45" y="3"/>
                  </a:cubicBezTo>
                  <a:cubicBezTo>
                    <a:pt x="47" y="4"/>
                    <a:pt x="47" y="5"/>
                    <a:pt x="47" y="6"/>
                  </a:cubicBezTo>
                  <a:cubicBezTo>
                    <a:pt x="46" y="8"/>
                    <a:pt x="46" y="8"/>
                    <a:pt x="46" y="8"/>
                  </a:cubicBezTo>
                  <a:cubicBezTo>
                    <a:pt x="46" y="9"/>
                    <a:pt x="45" y="9"/>
                    <a:pt x="44" y="9"/>
                  </a:cubicBezTo>
                  <a:cubicBezTo>
                    <a:pt x="38" y="8"/>
                    <a:pt x="34" y="8"/>
                    <a:pt x="32" y="8"/>
                  </a:cubicBezTo>
                  <a:cubicBezTo>
                    <a:pt x="22" y="8"/>
                    <a:pt x="17" y="11"/>
                    <a:pt x="17" y="21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36" y="32"/>
                    <a:pt x="36" y="32"/>
                    <a:pt x="36" y="32"/>
                  </a:cubicBezTo>
                  <a:cubicBezTo>
                    <a:pt x="37" y="32"/>
                    <a:pt x="38" y="32"/>
                    <a:pt x="38" y="33"/>
                  </a:cubicBezTo>
                  <a:cubicBezTo>
                    <a:pt x="38" y="37"/>
                    <a:pt x="38" y="37"/>
                    <a:pt x="38" y="37"/>
                  </a:cubicBezTo>
                  <a:cubicBezTo>
                    <a:pt x="38" y="38"/>
                    <a:pt x="37" y="38"/>
                    <a:pt x="36" y="38"/>
                  </a:cubicBezTo>
                  <a:cubicBezTo>
                    <a:pt x="17" y="38"/>
                    <a:pt x="17" y="38"/>
                    <a:pt x="17" y="38"/>
                  </a:cubicBezTo>
                  <a:cubicBezTo>
                    <a:pt x="17" y="99"/>
                    <a:pt x="17" y="99"/>
                    <a:pt x="17" y="99"/>
                  </a:cubicBezTo>
                  <a:cubicBezTo>
                    <a:pt x="17" y="100"/>
                    <a:pt x="16" y="101"/>
                    <a:pt x="15" y="101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9" y="101"/>
                    <a:pt x="9" y="100"/>
                    <a:pt x="9" y="99"/>
                  </a:cubicBezTo>
                  <a:cubicBezTo>
                    <a:pt x="9" y="38"/>
                    <a:pt x="9" y="38"/>
                    <a:pt x="9" y="38"/>
                  </a:cubicBezTo>
                  <a:cubicBezTo>
                    <a:pt x="2" y="38"/>
                    <a:pt x="2" y="38"/>
                    <a:pt x="2" y="38"/>
                  </a:cubicBezTo>
                  <a:cubicBezTo>
                    <a:pt x="1" y="38"/>
                    <a:pt x="0" y="37"/>
                    <a:pt x="0" y="36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2"/>
                    <a:pt x="1" y="31"/>
                    <a:pt x="2" y="31"/>
                  </a:cubicBezTo>
                  <a:lnTo>
                    <a:pt x="10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9" name="Freeform 196">
              <a:extLst>
                <a:ext uri="{FF2B5EF4-FFF2-40B4-BE49-F238E27FC236}">
                  <a16:creationId xmlns:a16="http://schemas.microsoft.com/office/drawing/2014/main" id="{F2ED436A-5E1A-487D-8E6C-E8F8CA39733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87938" y="69850"/>
              <a:ext cx="103188" cy="133350"/>
            </a:xfrm>
            <a:custGeom>
              <a:avLst/>
              <a:gdLst>
                <a:gd name="T0" fmla="*/ 0 w 56"/>
                <a:gd name="T1" fmla="*/ 35 h 73"/>
                <a:gd name="T2" fmla="*/ 28 w 56"/>
                <a:gd name="T3" fmla="*/ 1 h 73"/>
                <a:gd name="T4" fmla="*/ 56 w 56"/>
                <a:gd name="T5" fmla="*/ 36 h 73"/>
                <a:gd name="T6" fmla="*/ 27 w 56"/>
                <a:gd name="T7" fmla="*/ 72 h 73"/>
                <a:gd name="T8" fmla="*/ 0 w 56"/>
                <a:gd name="T9" fmla="*/ 35 h 73"/>
                <a:gd name="T10" fmla="*/ 8 w 56"/>
                <a:gd name="T11" fmla="*/ 36 h 73"/>
                <a:gd name="T12" fmla="*/ 27 w 56"/>
                <a:gd name="T13" fmla="*/ 65 h 73"/>
                <a:gd name="T14" fmla="*/ 48 w 56"/>
                <a:gd name="T15" fmla="*/ 37 h 73"/>
                <a:gd name="T16" fmla="*/ 28 w 56"/>
                <a:gd name="T17" fmla="*/ 8 h 73"/>
                <a:gd name="T18" fmla="*/ 8 w 56"/>
                <a:gd name="T19" fmla="*/ 36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6" h="73">
                  <a:moveTo>
                    <a:pt x="0" y="35"/>
                  </a:moveTo>
                  <a:cubicBezTo>
                    <a:pt x="0" y="21"/>
                    <a:pt x="3" y="0"/>
                    <a:pt x="28" y="1"/>
                  </a:cubicBezTo>
                  <a:cubicBezTo>
                    <a:pt x="53" y="1"/>
                    <a:pt x="56" y="18"/>
                    <a:pt x="56" y="36"/>
                  </a:cubicBezTo>
                  <a:cubicBezTo>
                    <a:pt x="56" y="53"/>
                    <a:pt x="54" y="73"/>
                    <a:pt x="27" y="72"/>
                  </a:cubicBezTo>
                  <a:cubicBezTo>
                    <a:pt x="1" y="72"/>
                    <a:pt x="0" y="53"/>
                    <a:pt x="0" y="35"/>
                  </a:cubicBezTo>
                  <a:close/>
                  <a:moveTo>
                    <a:pt x="8" y="36"/>
                  </a:moveTo>
                  <a:cubicBezTo>
                    <a:pt x="8" y="54"/>
                    <a:pt x="11" y="65"/>
                    <a:pt x="27" y="65"/>
                  </a:cubicBezTo>
                  <a:cubicBezTo>
                    <a:pt x="44" y="65"/>
                    <a:pt x="48" y="55"/>
                    <a:pt x="48" y="37"/>
                  </a:cubicBezTo>
                  <a:cubicBezTo>
                    <a:pt x="48" y="18"/>
                    <a:pt x="45" y="8"/>
                    <a:pt x="28" y="8"/>
                  </a:cubicBezTo>
                  <a:cubicBezTo>
                    <a:pt x="11" y="8"/>
                    <a:pt x="8" y="18"/>
                    <a:pt x="8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0" name="Freeform 197">
              <a:extLst>
                <a:ext uri="{FF2B5EF4-FFF2-40B4-BE49-F238E27FC236}">
                  <a16:creationId xmlns:a16="http://schemas.microsoft.com/office/drawing/2014/main" id="{59DE617D-970A-4F9E-BEE3-AFF9F8B345E7}"/>
                </a:ext>
              </a:extLst>
            </p:cNvPr>
            <p:cNvSpPr>
              <a:spLocks/>
            </p:cNvSpPr>
            <p:nvPr/>
          </p:nvSpPr>
          <p:spPr bwMode="auto">
            <a:xfrm>
              <a:off x="5221288" y="73025"/>
              <a:ext cx="52388" cy="128588"/>
            </a:xfrm>
            <a:custGeom>
              <a:avLst/>
              <a:gdLst>
                <a:gd name="T0" fmla="*/ 9 w 29"/>
                <a:gd name="T1" fmla="*/ 15 h 70"/>
                <a:gd name="T2" fmla="*/ 8 w 29"/>
                <a:gd name="T3" fmla="*/ 68 h 70"/>
                <a:gd name="T4" fmla="*/ 6 w 29"/>
                <a:gd name="T5" fmla="*/ 70 h 70"/>
                <a:gd name="T6" fmla="*/ 2 w 29"/>
                <a:gd name="T7" fmla="*/ 70 h 70"/>
                <a:gd name="T8" fmla="*/ 0 w 29"/>
                <a:gd name="T9" fmla="*/ 68 h 70"/>
                <a:gd name="T10" fmla="*/ 1 w 29"/>
                <a:gd name="T11" fmla="*/ 3 h 70"/>
                <a:gd name="T12" fmla="*/ 3 w 29"/>
                <a:gd name="T13" fmla="*/ 1 h 70"/>
                <a:gd name="T14" fmla="*/ 6 w 29"/>
                <a:gd name="T15" fmla="*/ 1 h 70"/>
                <a:gd name="T16" fmla="*/ 9 w 29"/>
                <a:gd name="T17" fmla="*/ 3 h 70"/>
                <a:gd name="T18" fmla="*/ 9 w 29"/>
                <a:gd name="T19" fmla="*/ 9 h 70"/>
                <a:gd name="T20" fmla="*/ 27 w 29"/>
                <a:gd name="T21" fmla="*/ 0 h 70"/>
                <a:gd name="T22" fmla="*/ 28 w 29"/>
                <a:gd name="T23" fmla="*/ 1 h 70"/>
                <a:gd name="T24" fmla="*/ 29 w 29"/>
                <a:gd name="T25" fmla="*/ 6 h 70"/>
                <a:gd name="T26" fmla="*/ 27 w 29"/>
                <a:gd name="T27" fmla="*/ 8 h 70"/>
                <a:gd name="T28" fmla="*/ 9 w 29"/>
                <a:gd name="T29" fmla="*/ 15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9" h="70">
                  <a:moveTo>
                    <a:pt x="9" y="15"/>
                  </a:moveTo>
                  <a:cubicBezTo>
                    <a:pt x="8" y="68"/>
                    <a:pt x="8" y="68"/>
                    <a:pt x="8" y="68"/>
                  </a:cubicBezTo>
                  <a:cubicBezTo>
                    <a:pt x="8" y="69"/>
                    <a:pt x="8" y="70"/>
                    <a:pt x="6" y="70"/>
                  </a:cubicBezTo>
                  <a:cubicBezTo>
                    <a:pt x="2" y="70"/>
                    <a:pt x="2" y="70"/>
                    <a:pt x="2" y="70"/>
                  </a:cubicBezTo>
                  <a:cubicBezTo>
                    <a:pt x="1" y="70"/>
                    <a:pt x="0" y="69"/>
                    <a:pt x="0" y="68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1"/>
                    <a:pt x="1" y="1"/>
                    <a:pt x="3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8" y="1"/>
                    <a:pt x="9" y="1"/>
                    <a:pt x="9" y="3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11" y="7"/>
                    <a:pt x="19" y="2"/>
                    <a:pt x="27" y="0"/>
                  </a:cubicBezTo>
                  <a:cubicBezTo>
                    <a:pt x="28" y="0"/>
                    <a:pt x="28" y="0"/>
                    <a:pt x="28" y="1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7"/>
                    <a:pt x="29" y="8"/>
                    <a:pt x="27" y="8"/>
                  </a:cubicBezTo>
                  <a:cubicBezTo>
                    <a:pt x="20" y="9"/>
                    <a:pt x="12" y="13"/>
                    <a:pt x="9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1" name="Freeform 198">
              <a:extLst>
                <a:ext uri="{FF2B5EF4-FFF2-40B4-BE49-F238E27FC236}">
                  <a16:creationId xmlns:a16="http://schemas.microsoft.com/office/drawing/2014/main" id="{8674F7AD-FE4B-4F95-988E-19BECD9AE372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9551" y="73025"/>
              <a:ext cx="176213" cy="130175"/>
            </a:xfrm>
            <a:custGeom>
              <a:avLst/>
              <a:gdLst>
                <a:gd name="T0" fmla="*/ 76 w 96"/>
                <a:gd name="T1" fmla="*/ 7 h 71"/>
                <a:gd name="T2" fmla="*/ 52 w 96"/>
                <a:gd name="T3" fmla="*/ 16 h 71"/>
                <a:gd name="T4" fmla="*/ 52 w 96"/>
                <a:gd name="T5" fmla="*/ 24 h 71"/>
                <a:gd name="T6" fmla="*/ 52 w 96"/>
                <a:gd name="T7" fmla="*/ 68 h 71"/>
                <a:gd name="T8" fmla="*/ 50 w 96"/>
                <a:gd name="T9" fmla="*/ 70 h 71"/>
                <a:gd name="T10" fmla="*/ 45 w 96"/>
                <a:gd name="T11" fmla="*/ 70 h 71"/>
                <a:gd name="T12" fmla="*/ 44 w 96"/>
                <a:gd name="T13" fmla="*/ 68 h 71"/>
                <a:gd name="T14" fmla="*/ 44 w 96"/>
                <a:gd name="T15" fmla="*/ 24 h 71"/>
                <a:gd name="T16" fmla="*/ 32 w 96"/>
                <a:gd name="T17" fmla="*/ 7 h 71"/>
                <a:gd name="T18" fmla="*/ 8 w 96"/>
                <a:gd name="T19" fmla="*/ 15 h 71"/>
                <a:gd name="T20" fmla="*/ 8 w 96"/>
                <a:gd name="T21" fmla="*/ 68 h 71"/>
                <a:gd name="T22" fmla="*/ 6 w 96"/>
                <a:gd name="T23" fmla="*/ 70 h 71"/>
                <a:gd name="T24" fmla="*/ 2 w 96"/>
                <a:gd name="T25" fmla="*/ 70 h 71"/>
                <a:gd name="T26" fmla="*/ 0 w 96"/>
                <a:gd name="T27" fmla="*/ 68 h 71"/>
                <a:gd name="T28" fmla="*/ 1 w 96"/>
                <a:gd name="T29" fmla="*/ 3 h 71"/>
                <a:gd name="T30" fmla="*/ 3 w 96"/>
                <a:gd name="T31" fmla="*/ 1 h 71"/>
                <a:gd name="T32" fmla="*/ 6 w 96"/>
                <a:gd name="T33" fmla="*/ 1 h 71"/>
                <a:gd name="T34" fmla="*/ 8 w 96"/>
                <a:gd name="T35" fmla="*/ 3 h 71"/>
                <a:gd name="T36" fmla="*/ 8 w 96"/>
                <a:gd name="T37" fmla="*/ 9 h 71"/>
                <a:gd name="T38" fmla="*/ 33 w 96"/>
                <a:gd name="T39" fmla="*/ 0 h 71"/>
                <a:gd name="T40" fmla="*/ 51 w 96"/>
                <a:gd name="T41" fmla="*/ 11 h 71"/>
                <a:gd name="T42" fmla="*/ 77 w 96"/>
                <a:gd name="T43" fmla="*/ 0 h 71"/>
                <a:gd name="T44" fmla="*/ 96 w 96"/>
                <a:gd name="T45" fmla="*/ 24 h 71"/>
                <a:gd name="T46" fmla="*/ 96 w 96"/>
                <a:gd name="T47" fmla="*/ 69 h 71"/>
                <a:gd name="T48" fmla="*/ 94 w 96"/>
                <a:gd name="T49" fmla="*/ 71 h 71"/>
                <a:gd name="T50" fmla="*/ 90 w 96"/>
                <a:gd name="T51" fmla="*/ 71 h 71"/>
                <a:gd name="T52" fmla="*/ 88 w 96"/>
                <a:gd name="T53" fmla="*/ 69 h 71"/>
                <a:gd name="T54" fmla="*/ 88 w 96"/>
                <a:gd name="T55" fmla="*/ 26 h 71"/>
                <a:gd name="T56" fmla="*/ 76 w 96"/>
                <a:gd name="T57" fmla="*/ 7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96" h="71">
                  <a:moveTo>
                    <a:pt x="76" y="7"/>
                  </a:moveTo>
                  <a:cubicBezTo>
                    <a:pt x="69" y="7"/>
                    <a:pt x="57" y="13"/>
                    <a:pt x="52" y="16"/>
                  </a:cubicBezTo>
                  <a:cubicBezTo>
                    <a:pt x="52" y="18"/>
                    <a:pt x="52" y="21"/>
                    <a:pt x="52" y="24"/>
                  </a:cubicBezTo>
                  <a:cubicBezTo>
                    <a:pt x="52" y="68"/>
                    <a:pt x="52" y="68"/>
                    <a:pt x="52" y="68"/>
                  </a:cubicBezTo>
                  <a:cubicBezTo>
                    <a:pt x="52" y="70"/>
                    <a:pt x="51" y="70"/>
                    <a:pt x="50" y="70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4" y="70"/>
                    <a:pt x="44" y="70"/>
                    <a:pt x="44" y="68"/>
                  </a:cubicBezTo>
                  <a:cubicBezTo>
                    <a:pt x="44" y="24"/>
                    <a:pt x="44" y="24"/>
                    <a:pt x="44" y="24"/>
                  </a:cubicBezTo>
                  <a:cubicBezTo>
                    <a:pt x="45" y="15"/>
                    <a:pt x="43" y="7"/>
                    <a:pt x="32" y="7"/>
                  </a:cubicBezTo>
                  <a:cubicBezTo>
                    <a:pt x="26" y="7"/>
                    <a:pt x="16" y="11"/>
                    <a:pt x="8" y="15"/>
                  </a:cubicBezTo>
                  <a:cubicBezTo>
                    <a:pt x="8" y="68"/>
                    <a:pt x="8" y="68"/>
                    <a:pt x="8" y="68"/>
                  </a:cubicBezTo>
                  <a:cubicBezTo>
                    <a:pt x="8" y="69"/>
                    <a:pt x="7" y="70"/>
                    <a:pt x="6" y="70"/>
                  </a:cubicBezTo>
                  <a:cubicBezTo>
                    <a:pt x="2" y="70"/>
                    <a:pt x="2" y="70"/>
                    <a:pt x="2" y="70"/>
                  </a:cubicBezTo>
                  <a:cubicBezTo>
                    <a:pt x="0" y="70"/>
                    <a:pt x="0" y="70"/>
                    <a:pt x="0" y="68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1"/>
                    <a:pt x="1" y="1"/>
                    <a:pt x="3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8" y="1"/>
                    <a:pt x="8" y="1"/>
                    <a:pt x="8" y="3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4" y="5"/>
                    <a:pt x="23" y="0"/>
                    <a:pt x="33" y="0"/>
                  </a:cubicBezTo>
                  <a:cubicBezTo>
                    <a:pt x="43" y="0"/>
                    <a:pt x="48" y="4"/>
                    <a:pt x="51" y="11"/>
                  </a:cubicBezTo>
                  <a:cubicBezTo>
                    <a:pt x="58" y="5"/>
                    <a:pt x="67" y="0"/>
                    <a:pt x="77" y="0"/>
                  </a:cubicBezTo>
                  <a:cubicBezTo>
                    <a:pt x="93" y="0"/>
                    <a:pt x="96" y="9"/>
                    <a:pt x="96" y="24"/>
                  </a:cubicBezTo>
                  <a:cubicBezTo>
                    <a:pt x="96" y="69"/>
                    <a:pt x="96" y="69"/>
                    <a:pt x="96" y="69"/>
                  </a:cubicBezTo>
                  <a:cubicBezTo>
                    <a:pt x="96" y="70"/>
                    <a:pt x="95" y="71"/>
                    <a:pt x="94" y="71"/>
                  </a:cubicBezTo>
                  <a:cubicBezTo>
                    <a:pt x="90" y="71"/>
                    <a:pt x="90" y="71"/>
                    <a:pt x="90" y="71"/>
                  </a:cubicBezTo>
                  <a:cubicBezTo>
                    <a:pt x="88" y="71"/>
                    <a:pt x="88" y="70"/>
                    <a:pt x="88" y="69"/>
                  </a:cubicBezTo>
                  <a:cubicBezTo>
                    <a:pt x="88" y="26"/>
                    <a:pt x="88" y="26"/>
                    <a:pt x="88" y="26"/>
                  </a:cubicBezTo>
                  <a:cubicBezTo>
                    <a:pt x="88" y="12"/>
                    <a:pt x="87" y="7"/>
                    <a:pt x="76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50099566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8E34D-39CA-CC42-A3A1-6E484855A5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7FD1C8-386C-8C42-9D40-3B5CC44C8B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DE143C-CD3C-5346-8DB3-E5E819B827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43D3A-7217-0045-9161-AC7B87376AB7}" type="datetimeFigureOut">
              <a:rPr lang="en-US" smtClean="0"/>
              <a:t>3/13/2020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9CD0A6-3D57-884B-8C09-D6A06A42E7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C78DD5-3C4A-554B-BE32-6B7EB062D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88407-9DC5-F644-8BC6-D784C488BB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03965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E0107865-4AE3-4849-9665-E35FAB7862F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anchor="ctr"/>
          <a:lstStyle>
            <a:lvl1pPr marL="0" indent="0" algn="ctr">
              <a:buNone/>
              <a:defRPr sz="1200" b="0" i="0">
                <a:latin typeface="+mj-lt"/>
              </a:defRPr>
            </a:lvl1pPr>
          </a:lstStyle>
          <a:p>
            <a:r>
              <a:rPr lang="en-US"/>
              <a:t>Click icon to add picture</a:t>
            </a:r>
            <a:endParaRPr lang="es-ES"/>
          </a:p>
        </p:txBody>
      </p:sp>
      <p:sp>
        <p:nvSpPr>
          <p:cNvPr id="35" name="Marcador de texto 5">
            <a:extLst>
              <a:ext uri="{FF2B5EF4-FFF2-40B4-BE49-F238E27FC236}">
                <a16:creationId xmlns:a16="http://schemas.microsoft.com/office/drawing/2014/main" id="{BEFD4B92-DD9F-0B4C-BC43-60E2F777A8E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156261" y="4185225"/>
            <a:ext cx="3402429" cy="914400"/>
          </a:xfrm>
          <a:prstGeom prst="rect">
            <a:avLst/>
          </a:prstGeom>
        </p:spPr>
        <p:txBody>
          <a:bodyPr wrap="none" anchor="b"/>
          <a:lstStyle>
            <a:lvl1pPr marL="0" indent="0">
              <a:spcBef>
                <a:spcPts val="400"/>
              </a:spcBef>
              <a:spcAft>
                <a:spcPts val="600"/>
              </a:spcAft>
              <a:buNone/>
              <a:defRPr sz="3200" b="0" i="0">
                <a:solidFill>
                  <a:schemeClr val="bg1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r>
              <a:rPr lang="en-US"/>
              <a:t>Add your title here</a:t>
            </a:r>
          </a:p>
        </p:txBody>
      </p:sp>
      <p:sp>
        <p:nvSpPr>
          <p:cNvPr id="36" name="Marcador de texto 5">
            <a:extLst>
              <a:ext uri="{FF2B5EF4-FFF2-40B4-BE49-F238E27FC236}">
                <a16:creationId xmlns:a16="http://schemas.microsoft.com/office/drawing/2014/main" id="{020B98CD-FAE0-104D-93A0-A1F77F35BA8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156261" y="5099626"/>
            <a:ext cx="3402429" cy="914400"/>
          </a:xfrm>
          <a:prstGeom prst="rect">
            <a:avLst/>
          </a:prstGeom>
        </p:spPr>
        <p:txBody>
          <a:bodyPr wrap="none"/>
          <a:lstStyle>
            <a:lvl1pPr marL="0" indent="0">
              <a:spcBef>
                <a:spcPts val="400"/>
              </a:spcBef>
              <a:spcAft>
                <a:spcPts val="600"/>
              </a:spcAft>
              <a:buNone/>
              <a:defRPr sz="2000" b="0" i="0">
                <a:solidFill>
                  <a:schemeClr val="bg1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r>
              <a:rPr lang="en"/>
              <a:t>Insert Author, department, date, place</a:t>
            </a:r>
            <a:endParaRPr lang="en-US"/>
          </a:p>
        </p:txBody>
      </p:sp>
      <p:cxnSp>
        <p:nvCxnSpPr>
          <p:cNvPr id="37" name="Straight Connector 15">
            <a:extLst>
              <a:ext uri="{FF2B5EF4-FFF2-40B4-BE49-F238E27FC236}">
                <a16:creationId xmlns:a16="http://schemas.microsoft.com/office/drawing/2014/main" id="{B63E3BFB-C38D-4345-BDDC-3D591DC50E03}"/>
              </a:ext>
            </a:extLst>
          </p:cNvPr>
          <p:cNvCxnSpPr>
            <a:cxnSpLocks/>
          </p:cNvCxnSpPr>
          <p:nvPr userDrawn="1"/>
        </p:nvCxnSpPr>
        <p:spPr>
          <a:xfrm>
            <a:off x="950162" y="4185225"/>
            <a:ext cx="0" cy="1679574"/>
          </a:xfrm>
          <a:prstGeom prst="line">
            <a:avLst/>
          </a:prstGeom>
          <a:noFill/>
          <a:ln w="57150" cap="flat">
            <a:solidFill>
              <a:schemeClr val="bg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166FE873-F6AB-234B-AB78-D25809C7F7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10494824" y="4724287"/>
            <a:ext cx="3086100" cy="100445"/>
          </a:xfrm>
          <a:prstGeom prst="rect">
            <a:avLst/>
          </a:prstGeom>
        </p:spPr>
        <p:txBody>
          <a:bodyPr vert="horz" lIns="0" tIns="0" rIns="0" bIns="45720" rtlCol="0" anchor="ctr"/>
          <a:lstStyle>
            <a:lvl1pPr algn="l">
              <a:defRPr sz="700" b="0" i="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© Amadeus IT Group and its affiliates and subsidiaries</a:t>
            </a:r>
            <a:endParaRPr lang="en-GB"/>
          </a:p>
        </p:txBody>
      </p:sp>
      <p:sp>
        <p:nvSpPr>
          <p:cNvPr id="18" name="Marcador de número de diapositiva 32">
            <a:extLst>
              <a:ext uri="{FF2B5EF4-FFF2-40B4-BE49-F238E27FC236}">
                <a16:creationId xmlns:a16="http://schemas.microsoft.com/office/drawing/2014/main" id="{E4250CB2-5E05-6B48-8623-9F21FA8C44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76163" y="6510594"/>
            <a:ext cx="166672" cy="123111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>
            <a:lvl1pPr algn="r">
              <a:defRPr sz="700" b="0" i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658601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Bullet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texto 2"/>
          <p:cNvSpPr>
            <a:spLocks noGrp="1"/>
          </p:cNvSpPr>
          <p:nvPr>
            <p:ph type="body" sz="quarter" idx="18" hasCustomPrompt="1"/>
          </p:nvPr>
        </p:nvSpPr>
        <p:spPr>
          <a:xfrm>
            <a:off x="292609" y="1480159"/>
            <a:ext cx="11228409" cy="4828567"/>
          </a:xfrm>
          <a:prstGeom prst="rect">
            <a:avLst/>
          </a:prstGeom>
        </p:spPr>
        <p:txBody>
          <a:bodyPr>
            <a:normAutofit/>
          </a:bodyPr>
          <a:lstStyle>
            <a:lvl1pPr marL="130960" indent="-130960">
              <a:lnSpc>
                <a:spcPct val="100000"/>
              </a:lnSpc>
              <a:buClr>
                <a:schemeClr val="accent2"/>
              </a:buClr>
              <a:defRPr sz="2800" baseline="0">
                <a:solidFill>
                  <a:srgbClr val="323232"/>
                </a:solidFill>
              </a:defRPr>
            </a:lvl1pPr>
            <a:lvl2pPr>
              <a:lnSpc>
                <a:spcPct val="100000"/>
              </a:lnSpc>
              <a:buClr>
                <a:schemeClr val="accent2"/>
              </a:buClr>
              <a:defRPr sz="2400" baseline="0">
                <a:solidFill>
                  <a:srgbClr val="323232"/>
                </a:solidFill>
              </a:defRPr>
            </a:lvl2pPr>
            <a:lvl3pPr>
              <a:lnSpc>
                <a:spcPct val="100000"/>
              </a:lnSpc>
              <a:buClr>
                <a:schemeClr val="accent2"/>
              </a:buClr>
              <a:defRPr sz="2000" baseline="0">
                <a:solidFill>
                  <a:srgbClr val="323232"/>
                </a:solidFill>
              </a:defRPr>
            </a:lvl3pPr>
            <a:lvl4pPr>
              <a:lnSpc>
                <a:spcPct val="100000"/>
              </a:lnSpc>
              <a:buClr>
                <a:schemeClr val="accent2"/>
              </a:buClr>
              <a:defRPr sz="1800" baseline="0">
                <a:solidFill>
                  <a:srgbClr val="323232"/>
                </a:solidFill>
              </a:defRPr>
            </a:lvl4pPr>
            <a:lvl5pPr>
              <a:lnSpc>
                <a:spcPct val="100000"/>
              </a:lnSpc>
              <a:buClr>
                <a:schemeClr val="accent2"/>
              </a:buClr>
              <a:defRPr sz="1600" baseline="0">
                <a:solidFill>
                  <a:srgbClr val="323232"/>
                </a:solidFill>
              </a:defRPr>
            </a:lvl5pPr>
          </a:lstStyle>
          <a:p>
            <a:pPr lvl="0"/>
            <a:r>
              <a:rPr lang="en-GB" noProof="0"/>
              <a:t>Bullet level 1</a:t>
            </a:r>
          </a:p>
          <a:p>
            <a:pPr lvl="1"/>
            <a:r>
              <a:rPr lang="en-GB" noProof="0"/>
              <a:t>Bullet level 2</a:t>
            </a:r>
          </a:p>
          <a:p>
            <a:pPr lvl="2"/>
            <a:r>
              <a:rPr lang="en-GB" noProof="0"/>
              <a:t>Bullet level 3	</a:t>
            </a:r>
          </a:p>
          <a:p>
            <a:pPr lvl="3"/>
            <a:r>
              <a:rPr lang="en-GB" noProof="0"/>
              <a:t>Bullet level 4</a:t>
            </a:r>
          </a:p>
          <a:p>
            <a:pPr lvl="4"/>
            <a:r>
              <a:rPr lang="en-GB" noProof="0"/>
              <a:t>Bullet level 5</a:t>
            </a:r>
          </a:p>
        </p:txBody>
      </p:sp>
      <p:sp>
        <p:nvSpPr>
          <p:cNvPr id="14" name="Marcador de número de diapositiva 32"/>
          <p:cNvSpPr>
            <a:spLocks noGrp="1"/>
          </p:cNvSpPr>
          <p:nvPr>
            <p:ph type="sldNum" sz="quarter" idx="4"/>
          </p:nvPr>
        </p:nvSpPr>
        <p:spPr>
          <a:xfrm>
            <a:off x="11776959" y="6519612"/>
            <a:ext cx="248264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GB" noProof="0"/>
              <a:t>© Amadeus IT Group and its affiliates and subsidiaries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68224" y="296865"/>
            <a:ext cx="11253216" cy="482549"/>
          </a:xfr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15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268224" y="779412"/>
            <a:ext cx="11228613" cy="46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4720786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ru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800"/>
          </a:p>
        </p:txBody>
      </p:sp>
      <p:sp>
        <p:nvSpPr>
          <p:cNvPr id="28" name="Freeform 5"/>
          <p:cNvSpPr>
            <a:spLocks noEditPoints="1"/>
          </p:cNvSpPr>
          <p:nvPr userDrawn="1"/>
        </p:nvSpPr>
        <p:spPr bwMode="auto">
          <a:xfrm>
            <a:off x="10668557" y="6533899"/>
            <a:ext cx="989513" cy="102870"/>
          </a:xfrm>
          <a:custGeom>
            <a:avLst/>
            <a:gdLst>
              <a:gd name="T0" fmla="*/ 246 w 363"/>
              <a:gd name="T1" fmla="*/ 48 h 48"/>
              <a:gd name="T2" fmla="*/ 262 w 363"/>
              <a:gd name="T3" fmla="*/ 39 h 48"/>
              <a:gd name="T4" fmla="*/ 238 w 363"/>
              <a:gd name="T5" fmla="*/ 39 h 48"/>
              <a:gd name="T6" fmla="*/ 259 w 363"/>
              <a:gd name="T7" fmla="*/ 27 h 48"/>
              <a:gd name="T8" fmla="*/ 238 w 363"/>
              <a:gd name="T9" fmla="*/ 19 h 48"/>
              <a:gd name="T10" fmla="*/ 248 w 363"/>
              <a:gd name="T11" fmla="*/ 8 h 48"/>
              <a:gd name="T12" fmla="*/ 261 w 363"/>
              <a:gd name="T13" fmla="*/ 1 h 48"/>
              <a:gd name="T14" fmla="*/ 228 w 363"/>
              <a:gd name="T15" fmla="*/ 2 h 48"/>
              <a:gd name="T16" fmla="*/ 81 w 363"/>
              <a:gd name="T17" fmla="*/ 27 h 48"/>
              <a:gd name="T18" fmla="*/ 79 w 363"/>
              <a:gd name="T19" fmla="*/ 27 h 48"/>
              <a:gd name="T20" fmla="*/ 62 w 363"/>
              <a:gd name="T21" fmla="*/ 0 h 48"/>
              <a:gd name="T22" fmla="*/ 52 w 363"/>
              <a:gd name="T23" fmla="*/ 47 h 48"/>
              <a:gd name="T24" fmla="*/ 65 w 363"/>
              <a:gd name="T25" fmla="*/ 15 h 48"/>
              <a:gd name="T26" fmla="*/ 80 w 363"/>
              <a:gd name="T27" fmla="*/ 42 h 48"/>
              <a:gd name="T28" fmla="*/ 95 w 363"/>
              <a:gd name="T29" fmla="*/ 15 h 48"/>
              <a:gd name="T30" fmla="*/ 108 w 363"/>
              <a:gd name="T31" fmla="*/ 47 h 48"/>
              <a:gd name="T32" fmla="*/ 98 w 363"/>
              <a:gd name="T33" fmla="*/ 0 h 48"/>
              <a:gd name="T34" fmla="*/ 81 w 363"/>
              <a:gd name="T35" fmla="*/ 27 h 48"/>
              <a:gd name="T36" fmla="*/ 17 w 363"/>
              <a:gd name="T37" fmla="*/ 40 h 48"/>
              <a:gd name="T38" fmla="*/ 18 w 363"/>
              <a:gd name="T39" fmla="*/ 27 h 48"/>
              <a:gd name="T40" fmla="*/ 29 w 363"/>
              <a:gd name="T41" fmla="*/ 37 h 48"/>
              <a:gd name="T42" fmla="*/ 3 w 363"/>
              <a:gd name="T43" fmla="*/ 3 h 48"/>
              <a:gd name="T44" fmla="*/ 20 w 363"/>
              <a:gd name="T45" fmla="*/ 9 h 48"/>
              <a:gd name="T46" fmla="*/ 29 w 363"/>
              <a:gd name="T47" fmla="*/ 19 h 48"/>
              <a:gd name="T48" fmla="*/ 0 w 363"/>
              <a:gd name="T49" fmla="*/ 34 h 48"/>
              <a:gd name="T50" fmla="*/ 29 w 363"/>
              <a:gd name="T51" fmla="*/ 44 h 48"/>
              <a:gd name="T52" fmla="*/ 39 w 363"/>
              <a:gd name="T53" fmla="*/ 13 h 48"/>
              <a:gd name="T54" fmla="*/ 147 w 363"/>
              <a:gd name="T55" fmla="*/ 37 h 48"/>
              <a:gd name="T56" fmla="*/ 128 w 363"/>
              <a:gd name="T57" fmla="*/ 34 h 48"/>
              <a:gd name="T58" fmla="*/ 147 w 363"/>
              <a:gd name="T59" fmla="*/ 26 h 48"/>
              <a:gd name="T60" fmla="*/ 141 w 363"/>
              <a:gd name="T61" fmla="*/ 0 h 48"/>
              <a:gd name="T62" fmla="*/ 124 w 363"/>
              <a:gd name="T63" fmla="*/ 11 h 48"/>
              <a:gd name="T64" fmla="*/ 147 w 363"/>
              <a:gd name="T65" fmla="*/ 16 h 48"/>
              <a:gd name="T66" fmla="*/ 138 w 363"/>
              <a:gd name="T67" fmla="*/ 19 h 48"/>
              <a:gd name="T68" fmla="*/ 133 w 363"/>
              <a:gd name="T69" fmla="*/ 48 h 48"/>
              <a:gd name="T70" fmla="*/ 158 w 363"/>
              <a:gd name="T71" fmla="*/ 46 h 48"/>
              <a:gd name="T72" fmla="*/ 141 w 363"/>
              <a:gd name="T73" fmla="*/ 0 h 48"/>
              <a:gd name="T74" fmla="*/ 293 w 363"/>
              <a:gd name="T75" fmla="*/ 39 h 48"/>
              <a:gd name="T76" fmla="*/ 284 w 363"/>
              <a:gd name="T77" fmla="*/ 0 h 48"/>
              <a:gd name="T78" fmla="*/ 274 w 363"/>
              <a:gd name="T79" fmla="*/ 1 h 48"/>
              <a:gd name="T80" fmla="*/ 290 w 363"/>
              <a:gd name="T81" fmla="*/ 48 h 48"/>
              <a:gd name="T82" fmla="*/ 316 w 363"/>
              <a:gd name="T83" fmla="*/ 46 h 48"/>
              <a:gd name="T84" fmla="*/ 308 w 363"/>
              <a:gd name="T85" fmla="*/ 0 h 48"/>
              <a:gd name="T86" fmla="*/ 305 w 363"/>
              <a:gd name="T87" fmla="*/ 35 h 48"/>
              <a:gd name="T88" fmla="*/ 344 w 363"/>
              <a:gd name="T89" fmla="*/ 48 h 48"/>
              <a:gd name="T90" fmla="*/ 348 w 363"/>
              <a:gd name="T91" fmla="*/ 19 h 48"/>
              <a:gd name="T92" fmla="*/ 347 w 363"/>
              <a:gd name="T93" fmla="*/ 8 h 48"/>
              <a:gd name="T94" fmla="*/ 361 w 363"/>
              <a:gd name="T95" fmla="*/ 3 h 48"/>
              <a:gd name="T96" fmla="*/ 329 w 363"/>
              <a:gd name="T97" fmla="*/ 13 h 48"/>
              <a:gd name="T98" fmla="*/ 352 w 363"/>
              <a:gd name="T99" fmla="*/ 34 h 48"/>
              <a:gd name="T100" fmla="*/ 330 w 363"/>
              <a:gd name="T101" fmla="*/ 38 h 48"/>
              <a:gd name="T102" fmla="*/ 183 w 363"/>
              <a:gd name="T103" fmla="*/ 9 h 48"/>
              <a:gd name="T104" fmla="*/ 205 w 363"/>
              <a:gd name="T105" fmla="*/ 23 h 48"/>
              <a:gd name="T106" fmla="*/ 183 w 363"/>
              <a:gd name="T107" fmla="*/ 39 h 48"/>
              <a:gd name="T108" fmla="*/ 192 w 363"/>
              <a:gd name="T109" fmla="*/ 0 h 48"/>
              <a:gd name="T110" fmla="*/ 173 w 363"/>
              <a:gd name="T111" fmla="*/ 46 h 48"/>
              <a:gd name="T112" fmla="*/ 216 w 363"/>
              <a:gd name="T113" fmla="*/ 23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63" h="48">
                <a:moveTo>
                  <a:pt x="228" y="46"/>
                </a:moveTo>
                <a:cubicBezTo>
                  <a:pt x="228" y="46"/>
                  <a:pt x="236" y="48"/>
                  <a:pt x="246" y="48"/>
                </a:cubicBezTo>
                <a:cubicBezTo>
                  <a:pt x="257" y="48"/>
                  <a:pt x="262" y="47"/>
                  <a:pt x="262" y="47"/>
                </a:cubicBezTo>
                <a:cubicBezTo>
                  <a:pt x="262" y="39"/>
                  <a:pt x="262" y="39"/>
                  <a:pt x="262" y="39"/>
                </a:cubicBezTo>
                <a:cubicBezTo>
                  <a:pt x="262" y="39"/>
                  <a:pt x="257" y="40"/>
                  <a:pt x="249" y="40"/>
                </a:cubicBezTo>
                <a:cubicBezTo>
                  <a:pt x="242" y="40"/>
                  <a:pt x="238" y="39"/>
                  <a:pt x="238" y="39"/>
                </a:cubicBezTo>
                <a:cubicBezTo>
                  <a:pt x="238" y="27"/>
                  <a:pt x="238" y="27"/>
                  <a:pt x="238" y="27"/>
                </a:cubicBezTo>
                <a:cubicBezTo>
                  <a:pt x="259" y="27"/>
                  <a:pt x="259" y="27"/>
                  <a:pt x="259" y="27"/>
                </a:cubicBezTo>
                <a:cubicBezTo>
                  <a:pt x="259" y="19"/>
                  <a:pt x="259" y="19"/>
                  <a:pt x="259" y="19"/>
                </a:cubicBezTo>
                <a:cubicBezTo>
                  <a:pt x="238" y="19"/>
                  <a:pt x="238" y="19"/>
                  <a:pt x="238" y="19"/>
                </a:cubicBezTo>
                <a:cubicBezTo>
                  <a:pt x="238" y="9"/>
                  <a:pt x="238" y="9"/>
                  <a:pt x="238" y="9"/>
                </a:cubicBezTo>
                <a:cubicBezTo>
                  <a:pt x="238" y="9"/>
                  <a:pt x="242" y="8"/>
                  <a:pt x="248" y="8"/>
                </a:cubicBezTo>
                <a:cubicBezTo>
                  <a:pt x="255" y="8"/>
                  <a:pt x="261" y="9"/>
                  <a:pt x="261" y="9"/>
                </a:cubicBezTo>
                <a:cubicBezTo>
                  <a:pt x="261" y="1"/>
                  <a:pt x="261" y="1"/>
                  <a:pt x="261" y="1"/>
                </a:cubicBezTo>
                <a:cubicBezTo>
                  <a:pt x="261" y="1"/>
                  <a:pt x="256" y="0"/>
                  <a:pt x="247" y="0"/>
                </a:cubicBezTo>
                <a:cubicBezTo>
                  <a:pt x="236" y="0"/>
                  <a:pt x="228" y="2"/>
                  <a:pt x="228" y="2"/>
                </a:cubicBezTo>
                <a:lnTo>
                  <a:pt x="228" y="46"/>
                </a:lnTo>
                <a:close/>
                <a:moveTo>
                  <a:pt x="81" y="27"/>
                </a:moveTo>
                <a:cubicBezTo>
                  <a:pt x="81" y="28"/>
                  <a:pt x="80" y="29"/>
                  <a:pt x="80" y="30"/>
                </a:cubicBezTo>
                <a:cubicBezTo>
                  <a:pt x="80" y="29"/>
                  <a:pt x="80" y="28"/>
                  <a:pt x="79" y="27"/>
                </a:cubicBezTo>
                <a:cubicBezTo>
                  <a:pt x="70" y="4"/>
                  <a:pt x="70" y="4"/>
                  <a:pt x="70" y="4"/>
                </a:cubicBezTo>
                <a:cubicBezTo>
                  <a:pt x="69" y="0"/>
                  <a:pt x="66" y="0"/>
                  <a:pt x="62" y="0"/>
                </a:cubicBezTo>
                <a:cubicBezTo>
                  <a:pt x="60" y="0"/>
                  <a:pt x="57" y="0"/>
                  <a:pt x="57" y="0"/>
                </a:cubicBezTo>
                <a:cubicBezTo>
                  <a:pt x="52" y="47"/>
                  <a:pt x="52" y="47"/>
                  <a:pt x="52" y="47"/>
                </a:cubicBezTo>
                <a:cubicBezTo>
                  <a:pt x="63" y="47"/>
                  <a:pt x="63" y="47"/>
                  <a:pt x="63" y="47"/>
                </a:cubicBezTo>
                <a:cubicBezTo>
                  <a:pt x="65" y="15"/>
                  <a:pt x="65" y="15"/>
                  <a:pt x="65" y="15"/>
                </a:cubicBezTo>
                <a:cubicBezTo>
                  <a:pt x="75" y="39"/>
                  <a:pt x="75" y="39"/>
                  <a:pt x="75" y="39"/>
                </a:cubicBezTo>
                <a:cubicBezTo>
                  <a:pt x="76" y="41"/>
                  <a:pt x="77" y="42"/>
                  <a:pt x="80" y="42"/>
                </a:cubicBezTo>
                <a:cubicBezTo>
                  <a:pt x="83" y="42"/>
                  <a:pt x="85" y="41"/>
                  <a:pt x="85" y="39"/>
                </a:cubicBezTo>
                <a:cubicBezTo>
                  <a:pt x="95" y="15"/>
                  <a:pt x="95" y="15"/>
                  <a:pt x="95" y="15"/>
                </a:cubicBezTo>
                <a:cubicBezTo>
                  <a:pt x="97" y="47"/>
                  <a:pt x="97" y="47"/>
                  <a:pt x="97" y="47"/>
                </a:cubicBezTo>
                <a:cubicBezTo>
                  <a:pt x="108" y="47"/>
                  <a:pt x="108" y="47"/>
                  <a:pt x="108" y="47"/>
                </a:cubicBezTo>
                <a:cubicBezTo>
                  <a:pt x="103" y="0"/>
                  <a:pt x="103" y="0"/>
                  <a:pt x="103" y="0"/>
                </a:cubicBezTo>
                <a:cubicBezTo>
                  <a:pt x="103" y="0"/>
                  <a:pt x="100" y="0"/>
                  <a:pt x="98" y="0"/>
                </a:cubicBezTo>
                <a:cubicBezTo>
                  <a:pt x="94" y="0"/>
                  <a:pt x="92" y="0"/>
                  <a:pt x="90" y="4"/>
                </a:cubicBezTo>
                <a:lnTo>
                  <a:pt x="81" y="27"/>
                </a:lnTo>
                <a:close/>
                <a:moveTo>
                  <a:pt x="29" y="37"/>
                </a:moveTo>
                <a:cubicBezTo>
                  <a:pt x="27" y="38"/>
                  <a:pt x="21" y="40"/>
                  <a:pt x="17" y="40"/>
                </a:cubicBezTo>
                <a:cubicBezTo>
                  <a:pt x="13" y="40"/>
                  <a:pt x="10" y="38"/>
                  <a:pt x="10" y="34"/>
                </a:cubicBezTo>
                <a:cubicBezTo>
                  <a:pt x="10" y="29"/>
                  <a:pt x="12" y="27"/>
                  <a:pt x="18" y="27"/>
                </a:cubicBezTo>
                <a:cubicBezTo>
                  <a:pt x="29" y="26"/>
                  <a:pt x="29" y="26"/>
                  <a:pt x="29" y="26"/>
                </a:cubicBezTo>
                <a:lnTo>
                  <a:pt x="29" y="37"/>
                </a:lnTo>
                <a:close/>
                <a:moveTo>
                  <a:pt x="23" y="0"/>
                </a:moveTo>
                <a:cubicBezTo>
                  <a:pt x="14" y="0"/>
                  <a:pt x="6" y="2"/>
                  <a:pt x="3" y="3"/>
                </a:cubicBezTo>
                <a:cubicBezTo>
                  <a:pt x="6" y="11"/>
                  <a:pt x="6" y="11"/>
                  <a:pt x="6" y="11"/>
                </a:cubicBezTo>
                <a:cubicBezTo>
                  <a:pt x="6" y="11"/>
                  <a:pt x="13" y="9"/>
                  <a:pt x="20" y="9"/>
                </a:cubicBezTo>
                <a:cubicBezTo>
                  <a:pt x="26" y="9"/>
                  <a:pt x="29" y="10"/>
                  <a:pt x="29" y="16"/>
                </a:cubicBezTo>
                <a:cubicBezTo>
                  <a:pt x="29" y="19"/>
                  <a:pt x="29" y="19"/>
                  <a:pt x="29" y="19"/>
                </a:cubicBezTo>
                <a:cubicBezTo>
                  <a:pt x="20" y="19"/>
                  <a:pt x="20" y="19"/>
                  <a:pt x="20" y="19"/>
                </a:cubicBezTo>
                <a:cubicBezTo>
                  <a:pt x="4" y="19"/>
                  <a:pt x="0" y="26"/>
                  <a:pt x="0" y="34"/>
                </a:cubicBezTo>
                <a:cubicBezTo>
                  <a:pt x="0" y="45"/>
                  <a:pt x="8" y="48"/>
                  <a:pt x="15" y="48"/>
                </a:cubicBezTo>
                <a:cubicBezTo>
                  <a:pt x="24" y="48"/>
                  <a:pt x="29" y="44"/>
                  <a:pt x="29" y="44"/>
                </a:cubicBezTo>
                <a:cubicBezTo>
                  <a:pt x="30" y="44"/>
                  <a:pt x="31" y="46"/>
                  <a:pt x="39" y="46"/>
                </a:cubicBezTo>
                <a:cubicBezTo>
                  <a:pt x="39" y="13"/>
                  <a:pt x="39" y="13"/>
                  <a:pt x="39" y="13"/>
                </a:cubicBezTo>
                <a:cubicBezTo>
                  <a:pt x="39" y="4"/>
                  <a:pt x="33" y="0"/>
                  <a:pt x="23" y="0"/>
                </a:cubicBezTo>
                <a:moveTo>
                  <a:pt x="147" y="37"/>
                </a:moveTo>
                <a:cubicBezTo>
                  <a:pt x="145" y="38"/>
                  <a:pt x="140" y="40"/>
                  <a:pt x="136" y="40"/>
                </a:cubicBezTo>
                <a:cubicBezTo>
                  <a:pt x="131" y="40"/>
                  <a:pt x="128" y="38"/>
                  <a:pt x="128" y="34"/>
                </a:cubicBezTo>
                <a:cubicBezTo>
                  <a:pt x="128" y="29"/>
                  <a:pt x="130" y="27"/>
                  <a:pt x="136" y="27"/>
                </a:cubicBezTo>
                <a:cubicBezTo>
                  <a:pt x="147" y="26"/>
                  <a:pt x="147" y="26"/>
                  <a:pt x="147" y="26"/>
                </a:cubicBezTo>
                <a:lnTo>
                  <a:pt x="147" y="37"/>
                </a:lnTo>
                <a:close/>
                <a:moveTo>
                  <a:pt x="141" y="0"/>
                </a:moveTo>
                <a:cubicBezTo>
                  <a:pt x="132" y="0"/>
                  <a:pt x="125" y="2"/>
                  <a:pt x="122" y="3"/>
                </a:cubicBezTo>
                <a:cubicBezTo>
                  <a:pt x="124" y="11"/>
                  <a:pt x="124" y="11"/>
                  <a:pt x="124" y="11"/>
                </a:cubicBezTo>
                <a:cubicBezTo>
                  <a:pt x="124" y="11"/>
                  <a:pt x="131" y="9"/>
                  <a:pt x="138" y="9"/>
                </a:cubicBezTo>
                <a:cubicBezTo>
                  <a:pt x="144" y="9"/>
                  <a:pt x="147" y="10"/>
                  <a:pt x="147" y="16"/>
                </a:cubicBezTo>
                <a:cubicBezTo>
                  <a:pt x="147" y="19"/>
                  <a:pt x="147" y="19"/>
                  <a:pt x="147" y="19"/>
                </a:cubicBezTo>
                <a:cubicBezTo>
                  <a:pt x="138" y="19"/>
                  <a:pt x="138" y="19"/>
                  <a:pt x="138" y="19"/>
                </a:cubicBezTo>
                <a:cubicBezTo>
                  <a:pt x="123" y="19"/>
                  <a:pt x="118" y="26"/>
                  <a:pt x="118" y="34"/>
                </a:cubicBezTo>
                <a:cubicBezTo>
                  <a:pt x="118" y="45"/>
                  <a:pt x="126" y="48"/>
                  <a:pt x="133" y="48"/>
                </a:cubicBezTo>
                <a:cubicBezTo>
                  <a:pt x="142" y="48"/>
                  <a:pt x="147" y="44"/>
                  <a:pt x="148" y="44"/>
                </a:cubicBezTo>
                <a:cubicBezTo>
                  <a:pt x="148" y="44"/>
                  <a:pt x="150" y="46"/>
                  <a:pt x="158" y="46"/>
                </a:cubicBezTo>
                <a:cubicBezTo>
                  <a:pt x="158" y="13"/>
                  <a:pt x="158" y="13"/>
                  <a:pt x="158" y="13"/>
                </a:cubicBezTo>
                <a:cubicBezTo>
                  <a:pt x="158" y="4"/>
                  <a:pt x="151" y="0"/>
                  <a:pt x="141" y="0"/>
                </a:cubicBezTo>
                <a:moveTo>
                  <a:pt x="305" y="35"/>
                </a:moveTo>
                <a:cubicBezTo>
                  <a:pt x="303" y="37"/>
                  <a:pt x="298" y="39"/>
                  <a:pt x="293" y="39"/>
                </a:cubicBezTo>
                <a:cubicBezTo>
                  <a:pt x="286" y="39"/>
                  <a:pt x="284" y="35"/>
                  <a:pt x="284" y="28"/>
                </a:cubicBezTo>
                <a:cubicBezTo>
                  <a:pt x="284" y="0"/>
                  <a:pt x="284" y="0"/>
                  <a:pt x="284" y="0"/>
                </a:cubicBezTo>
                <a:cubicBezTo>
                  <a:pt x="283" y="0"/>
                  <a:pt x="283" y="0"/>
                  <a:pt x="283" y="0"/>
                </a:cubicBezTo>
                <a:cubicBezTo>
                  <a:pt x="281" y="0"/>
                  <a:pt x="275" y="0"/>
                  <a:pt x="274" y="1"/>
                </a:cubicBezTo>
                <a:cubicBezTo>
                  <a:pt x="274" y="29"/>
                  <a:pt x="274" y="29"/>
                  <a:pt x="274" y="29"/>
                </a:cubicBezTo>
                <a:cubicBezTo>
                  <a:pt x="274" y="42"/>
                  <a:pt x="277" y="48"/>
                  <a:pt x="290" y="48"/>
                </a:cubicBezTo>
                <a:cubicBezTo>
                  <a:pt x="300" y="48"/>
                  <a:pt x="305" y="44"/>
                  <a:pt x="306" y="44"/>
                </a:cubicBezTo>
                <a:cubicBezTo>
                  <a:pt x="306" y="44"/>
                  <a:pt x="309" y="46"/>
                  <a:pt x="316" y="46"/>
                </a:cubicBezTo>
                <a:cubicBezTo>
                  <a:pt x="316" y="1"/>
                  <a:pt x="316" y="1"/>
                  <a:pt x="316" y="1"/>
                </a:cubicBezTo>
                <a:cubicBezTo>
                  <a:pt x="315" y="1"/>
                  <a:pt x="310" y="0"/>
                  <a:pt x="308" y="0"/>
                </a:cubicBezTo>
                <a:cubicBezTo>
                  <a:pt x="305" y="0"/>
                  <a:pt x="305" y="0"/>
                  <a:pt x="305" y="0"/>
                </a:cubicBezTo>
                <a:lnTo>
                  <a:pt x="305" y="35"/>
                </a:lnTo>
                <a:close/>
                <a:moveTo>
                  <a:pt x="328" y="46"/>
                </a:moveTo>
                <a:cubicBezTo>
                  <a:pt x="328" y="46"/>
                  <a:pt x="335" y="48"/>
                  <a:pt x="344" y="48"/>
                </a:cubicBezTo>
                <a:cubicBezTo>
                  <a:pt x="352" y="48"/>
                  <a:pt x="363" y="45"/>
                  <a:pt x="363" y="33"/>
                </a:cubicBezTo>
                <a:cubicBezTo>
                  <a:pt x="363" y="26"/>
                  <a:pt x="357" y="23"/>
                  <a:pt x="348" y="19"/>
                </a:cubicBezTo>
                <a:cubicBezTo>
                  <a:pt x="343" y="18"/>
                  <a:pt x="339" y="16"/>
                  <a:pt x="339" y="13"/>
                </a:cubicBezTo>
                <a:cubicBezTo>
                  <a:pt x="339" y="11"/>
                  <a:pt x="340" y="8"/>
                  <a:pt x="347" y="8"/>
                </a:cubicBezTo>
                <a:cubicBezTo>
                  <a:pt x="352" y="8"/>
                  <a:pt x="358" y="11"/>
                  <a:pt x="358" y="11"/>
                </a:cubicBezTo>
                <a:cubicBezTo>
                  <a:pt x="361" y="3"/>
                  <a:pt x="361" y="3"/>
                  <a:pt x="361" y="3"/>
                </a:cubicBezTo>
                <a:cubicBezTo>
                  <a:pt x="359" y="2"/>
                  <a:pt x="354" y="0"/>
                  <a:pt x="346" y="0"/>
                </a:cubicBezTo>
                <a:cubicBezTo>
                  <a:pt x="337" y="0"/>
                  <a:pt x="329" y="4"/>
                  <a:pt x="329" y="13"/>
                </a:cubicBezTo>
                <a:cubicBezTo>
                  <a:pt x="329" y="23"/>
                  <a:pt x="337" y="26"/>
                  <a:pt x="344" y="28"/>
                </a:cubicBezTo>
                <a:cubicBezTo>
                  <a:pt x="349" y="29"/>
                  <a:pt x="352" y="31"/>
                  <a:pt x="352" y="34"/>
                </a:cubicBezTo>
                <a:cubicBezTo>
                  <a:pt x="352" y="37"/>
                  <a:pt x="351" y="40"/>
                  <a:pt x="343" y="40"/>
                </a:cubicBezTo>
                <a:cubicBezTo>
                  <a:pt x="337" y="40"/>
                  <a:pt x="330" y="38"/>
                  <a:pt x="330" y="38"/>
                </a:cubicBezTo>
                <a:lnTo>
                  <a:pt x="328" y="46"/>
                </a:lnTo>
                <a:close/>
                <a:moveTo>
                  <a:pt x="183" y="9"/>
                </a:moveTo>
                <a:cubicBezTo>
                  <a:pt x="185" y="8"/>
                  <a:pt x="188" y="8"/>
                  <a:pt x="191" y="8"/>
                </a:cubicBezTo>
                <a:cubicBezTo>
                  <a:pt x="199" y="8"/>
                  <a:pt x="205" y="12"/>
                  <a:pt x="205" y="23"/>
                </a:cubicBezTo>
                <a:cubicBezTo>
                  <a:pt x="205" y="34"/>
                  <a:pt x="202" y="40"/>
                  <a:pt x="190" y="40"/>
                </a:cubicBezTo>
                <a:cubicBezTo>
                  <a:pt x="187" y="40"/>
                  <a:pt x="183" y="39"/>
                  <a:pt x="183" y="39"/>
                </a:cubicBezTo>
                <a:lnTo>
                  <a:pt x="183" y="9"/>
                </a:lnTo>
                <a:close/>
                <a:moveTo>
                  <a:pt x="192" y="0"/>
                </a:moveTo>
                <a:cubicBezTo>
                  <a:pt x="186" y="0"/>
                  <a:pt x="178" y="1"/>
                  <a:pt x="173" y="2"/>
                </a:cubicBezTo>
                <a:cubicBezTo>
                  <a:pt x="173" y="46"/>
                  <a:pt x="173" y="46"/>
                  <a:pt x="173" y="46"/>
                </a:cubicBezTo>
                <a:cubicBezTo>
                  <a:pt x="177" y="47"/>
                  <a:pt x="185" y="48"/>
                  <a:pt x="190" y="48"/>
                </a:cubicBezTo>
                <a:cubicBezTo>
                  <a:pt x="208" y="48"/>
                  <a:pt x="216" y="41"/>
                  <a:pt x="216" y="23"/>
                </a:cubicBezTo>
                <a:cubicBezTo>
                  <a:pt x="216" y="9"/>
                  <a:pt x="207" y="0"/>
                  <a:pt x="192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 sz="1800"/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68224" y="296865"/>
            <a:ext cx="11253216" cy="482549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16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292608" y="779411"/>
            <a:ext cx="11228613" cy="432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5" name="Marcador de texto 2"/>
          <p:cNvSpPr>
            <a:spLocks noGrp="1"/>
          </p:cNvSpPr>
          <p:nvPr>
            <p:ph type="body" sz="quarter" idx="18" hasCustomPrompt="1"/>
          </p:nvPr>
        </p:nvSpPr>
        <p:spPr>
          <a:xfrm>
            <a:off x="292609" y="1286934"/>
            <a:ext cx="11228409" cy="5021792"/>
          </a:xfrm>
          <a:prstGeom prst="rect">
            <a:avLst/>
          </a:prstGeom>
        </p:spPr>
        <p:txBody>
          <a:bodyPr>
            <a:normAutofit/>
          </a:bodyPr>
          <a:lstStyle>
            <a:lvl1pPr marL="130960" indent="-130960">
              <a:lnSpc>
                <a:spcPct val="100000"/>
              </a:lnSpc>
              <a:buClr>
                <a:schemeClr val="accent2"/>
              </a:buClr>
              <a:defRPr sz="2800"/>
            </a:lvl1pPr>
            <a:lvl2pPr>
              <a:lnSpc>
                <a:spcPct val="100000"/>
              </a:lnSpc>
              <a:buClr>
                <a:schemeClr val="accent2"/>
              </a:buClr>
              <a:defRPr sz="2400"/>
            </a:lvl2pPr>
            <a:lvl3pPr>
              <a:lnSpc>
                <a:spcPct val="100000"/>
              </a:lnSpc>
              <a:buClr>
                <a:schemeClr val="accent2"/>
              </a:buClr>
              <a:defRPr sz="2000"/>
            </a:lvl3pPr>
            <a:lvl4pPr>
              <a:lnSpc>
                <a:spcPct val="100000"/>
              </a:lnSpc>
              <a:buClr>
                <a:schemeClr val="accent2"/>
              </a:buClr>
              <a:defRPr sz="1800"/>
            </a:lvl4pPr>
            <a:lvl5pPr>
              <a:lnSpc>
                <a:spcPct val="100000"/>
              </a:lnSpc>
              <a:buClr>
                <a:schemeClr val="accent2"/>
              </a:buClr>
              <a:defRPr sz="1600"/>
            </a:lvl5pPr>
          </a:lstStyle>
          <a:p>
            <a:pPr lvl="0"/>
            <a:r>
              <a:rPr lang="en-GB" noProof="0"/>
              <a:t>Bullet level 1</a:t>
            </a:r>
          </a:p>
          <a:p>
            <a:pPr lvl="1"/>
            <a:r>
              <a:rPr lang="en-GB" noProof="0"/>
              <a:t>Bullet level 2</a:t>
            </a:r>
          </a:p>
          <a:p>
            <a:pPr lvl="2"/>
            <a:r>
              <a:rPr lang="en-GB" noProof="0"/>
              <a:t>Bullet level 3	</a:t>
            </a:r>
          </a:p>
          <a:p>
            <a:pPr lvl="3"/>
            <a:r>
              <a:rPr lang="en-GB" noProof="0"/>
              <a:t>Bullet level 4</a:t>
            </a:r>
          </a:p>
          <a:p>
            <a:pPr lvl="4"/>
            <a:r>
              <a:rPr lang="en-GB" noProof="0"/>
              <a:t>Bullet level 5</a:t>
            </a:r>
          </a:p>
        </p:txBody>
      </p:sp>
    </p:spTree>
    <p:extLst>
      <p:ext uri="{BB962C8B-B14F-4D97-AF65-F5344CB8AC3E}">
        <p14:creationId xmlns:p14="http://schemas.microsoft.com/office/powerpoint/2010/main" val="142759119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7627FB-D816-4EA7-98E3-793F2D9BC93A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GB" noProof="0"/>
              <a:t>© Amadeus IT Group and its affiliates and subsidiaries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68224" y="296865"/>
            <a:ext cx="11253216" cy="482549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10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292608" y="779411"/>
            <a:ext cx="11228613" cy="432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4516316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with photo background l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icture Placeholder 6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-1588"/>
            <a:ext cx="12192000" cy="6858000"/>
          </a:xfrm>
          <a:prstGeom prst="rect">
            <a:avLst/>
          </a:prstGeom>
          <a:solidFill>
            <a:schemeClr val="accent4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800" b="1" baseline="0"/>
            </a:lvl1pPr>
          </a:lstStyle>
          <a:p>
            <a:pPr lvl="0"/>
            <a:r>
              <a:rPr lang="en-GB" noProof="0"/>
              <a:t>                                                          &lt;  Insert your picture here</a:t>
            </a:r>
          </a:p>
        </p:txBody>
      </p:sp>
      <p:sp>
        <p:nvSpPr>
          <p:cNvPr id="86" name="Freeform 31"/>
          <p:cNvSpPr>
            <a:spLocks/>
          </p:cNvSpPr>
          <p:nvPr userDrawn="1"/>
        </p:nvSpPr>
        <p:spPr bwMode="auto">
          <a:xfrm>
            <a:off x="38109" y="298464"/>
            <a:ext cx="12112625" cy="6257925"/>
          </a:xfrm>
          <a:custGeom>
            <a:avLst/>
            <a:gdLst>
              <a:gd name="T0" fmla="*/ 0 w 7630"/>
              <a:gd name="T1" fmla="*/ 1263 h 3942"/>
              <a:gd name="T2" fmla="*/ 0 w 7630"/>
              <a:gd name="T3" fmla="*/ 3942 h 3942"/>
              <a:gd name="T4" fmla="*/ 7630 w 7630"/>
              <a:gd name="T5" fmla="*/ 3942 h 3942"/>
              <a:gd name="T6" fmla="*/ 7630 w 7630"/>
              <a:gd name="T7" fmla="*/ 0 h 39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630" h="3942">
                <a:moveTo>
                  <a:pt x="0" y="1263"/>
                </a:moveTo>
                <a:lnTo>
                  <a:pt x="0" y="3942"/>
                </a:lnTo>
                <a:lnTo>
                  <a:pt x="7630" y="3942"/>
                </a:lnTo>
                <a:lnTo>
                  <a:pt x="763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s-ES" sz="1350"/>
          </a:p>
        </p:txBody>
      </p:sp>
      <p:sp>
        <p:nvSpPr>
          <p:cNvPr id="95" name="Title 1"/>
          <p:cNvSpPr>
            <a:spLocks noGrp="1"/>
          </p:cNvSpPr>
          <p:nvPr>
            <p:ph type="title"/>
          </p:nvPr>
        </p:nvSpPr>
        <p:spPr>
          <a:xfrm>
            <a:off x="576472" y="2670166"/>
            <a:ext cx="4601584" cy="1178168"/>
          </a:xfrm>
        </p:spPr>
        <p:txBody>
          <a:bodyPr anchor="t"/>
          <a:lstStyle>
            <a:lvl1pPr>
              <a:lnSpc>
                <a:spcPct val="100000"/>
              </a:lnSpc>
              <a:defRPr baseline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96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576265" y="4005062"/>
            <a:ext cx="4602163" cy="49899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 baseline="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9" name="Text Placeholder 97"/>
          <p:cNvSpPr>
            <a:spLocks noGrp="1"/>
          </p:cNvSpPr>
          <p:nvPr>
            <p:ph type="body" sz="quarter" idx="15" hasCustomPrompt="1"/>
          </p:nvPr>
        </p:nvSpPr>
        <p:spPr>
          <a:xfrm>
            <a:off x="576481" y="5513064"/>
            <a:ext cx="2619201" cy="105886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aseline="0"/>
            </a:lvl1pPr>
          </a:lstStyle>
          <a:p>
            <a:pPr lvl="0"/>
            <a:r>
              <a:rPr lang="en-GB" noProof="0"/>
              <a:t>Insert Author, </a:t>
            </a:r>
            <a:br>
              <a:rPr lang="en-GB" noProof="0"/>
            </a:br>
            <a:r>
              <a:rPr lang="en-GB" noProof="0"/>
              <a:t>department, </a:t>
            </a:r>
            <a:br>
              <a:rPr lang="en-GB" noProof="0"/>
            </a:br>
            <a:r>
              <a:rPr lang="en-GB" noProof="0"/>
              <a:t>date, place</a:t>
            </a:r>
          </a:p>
        </p:txBody>
      </p:sp>
      <p:sp>
        <p:nvSpPr>
          <p:cNvPr id="4" name="AutoShape 3"/>
          <p:cNvSpPr>
            <a:spLocks noChangeAspect="1" noChangeArrowheads="1" noTextEdit="1"/>
          </p:cNvSpPr>
          <p:nvPr userDrawn="1"/>
        </p:nvSpPr>
        <p:spPr bwMode="auto">
          <a:xfrm>
            <a:off x="4151322" y="1608141"/>
            <a:ext cx="3889375" cy="364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s-ES" sz="1350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GB" noProof="0"/>
              <a:t>© Amadeus IT Group and its affiliates and subsidiaries</a:t>
            </a:r>
          </a:p>
        </p:txBody>
      </p:sp>
      <p:sp>
        <p:nvSpPr>
          <p:cNvPr id="10" name="Freeform 5"/>
          <p:cNvSpPr>
            <a:spLocks noEditPoints="1"/>
          </p:cNvSpPr>
          <p:nvPr userDrawn="1"/>
        </p:nvSpPr>
        <p:spPr bwMode="auto">
          <a:xfrm>
            <a:off x="596018" y="319166"/>
            <a:ext cx="1689340" cy="175624"/>
          </a:xfrm>
          <a:custGeom>
            <a:avLst/>
            <a:gdLst>
              <a:gd name="T0" fmla="*/ 246 w 363"/>
              <a:gd name="T1" fmla="*/ 48 h 48"/>
              <a:gd name="T2" fmla="*/ 262 w 363"/>
              <a:gd name="T3" fmla="*/ 39 h 48"/>
              <a:gd name="T4" fmla="*/ 238 w 363"/>
              <a:gd name="T5" fmla="*/ 39 h 48"/>
              <a:gd name="T6" fmla="*/ 259 w 363"/>
              <a:gd name="T7" fmla="*/ 27 h 48"/>
              <a:gd name="T8" fmla="*/ 238 w 363"/>
              <a:gd name="T9" fmla="*/ 19 h 48"/>
              <a:gd name="T10" fmla="*/ 248 w 363"/>
              <a:gd name="T11" fmla="*/ 8 h 48"/>
              <a:gd name="T12" fmla="*/ 261 w 363"/>
              <a:gd name="T13" fmla="*/ 1 h 48"/>
              <a:gd name="T14" fmla="*/ 228 w 363"/>
              <a:gd name="T15" fmla="*/ 2 h 48"/>
              <a:gd name="T16" fmla="*/ 81 w 363"/>
              <a:gd name="T17" fmla="*/ 27 h 48"/>
              <a:gd name="T18" fmla="*/ 79 w 363"/>
              <a:gd name="T19" fmla="*/ 27 h 48"/>
              <a:gd name="T20" fmla="*/ 62 w 363"/>
              <a:gd name="T21" fmla="*/ 0 h 48"/>
              <a:gd name="T22" fmla="*/ 52 w 363"/>
              <a:gd name="T23" fmla="*/ 47 h 48"/>
              <a:gd name="T24" fmla="*/ 65 w 363"/>
              <a:gd name="T25" fmla="*/ 15 h 48"/>
              <a:gd name="T26" fmla="*/ 80 w 363"/>
              <a:gd name="T27" fmla="*/ 42 h 48"/>
              <a:gd name="T28" fmla="*/ 95 w 363"/>
              <a:gd name="T29" fmla="*/ 15 h 48"/>
              <a:gd name="T30" fmla="*/ 108 w 363"/>
              <a:gd name="T31" fmla="*/ 47 h 48"/>
              <a:gd name="T32" fmla="*/ 98 w 363"/>
              <a:gd name="T33" fmla="*/ 0 h 48"/>
              <a:gd name="T34" fmla="*/ 81 w 363"/>
              <a:gd name="T35" fmla="*/ 27 h 48"/>
              <a:gd name="T36" fmla="*/ 17 w 363"/>
              <a:gd name="T37" fmla="*/ 40 h 48"/>
              <a:gd name="T38" fmla="*/ 18 w 363"/>
              <a:gd name="T39" fmla="*/ 27 h 48"/>
              <a:gd name="T40" fmla="*/ 29 w 363"/>
              <a:gd name="T41" fmla="*/ 37 h 48"/>
              <a:gd name="T42" fmla="*/ 3 w 363"/>
              <a:gd name="T43" fmla="*/ 3 h 48"/>
              <a:gd name="T44" fmla="*/ 20 w 363"/>
              <a:gd name="T45" fmla="*/ 9 h 48"/>
              <a:gd name="T46" fmla="*/ 29 w 363"/>
              <a:gd name="T47" fmla="*/ 19 h 48"/>
              <a:gd name="T48" fmla="*/ 0 w 363"/>
              <a:gd name="T49" fmla="*/ 34 h 48"/>
              <a:gd name="T50" fmla="*/ 29 w 363"/>
              <a:gd name="T51" fmla="*/ 44 h 48"/>
              <a:gd name="T52" fmla="*/ 39 w 363"/>
              <a:gd name="T53" fmla="*/ 13 h 48"/>
              <a:gd name="T54" fmla="*/ 147 w 363"/>
              <a:gd name="T55" fmla="*/ 37 h 48"/>
              <a:gd name="T56" fmla="*/ 128 w 363"/>
              <a:gd name="T57" fmla="*/ 34 h 48"/>
              <a:gd name="T58" fmla="*/ 147 w 363"/>
              <a:gd name="T59" fmla="*/ 26 h 48"/>
              <a:gd name="T60" fmla="*/ 141 w 363"/>
              <a:gd name="T61" fmla="*/ 0 h 48"/>
              <a:gd name="T62" fmla="*/ 124 w 363"/>
              <a:gd name="T63" fmla="*/ 11 h 48"/>
              <a:gd name="T64" fmla="*/ 147 w 363"/>
              <a:gd name="T65" fmla="*/ 16 h 48"/>
              <a:gd name="T66" fmla="*/ 138 w 363"/>
              <a:gd name="T67" fmla="*/ 19 h 48"/>
              <a:gd name="T68" fmla="*/ 133 w 363"/>
              <a:gd name="T69" fmla="*/ 48 h 48"/>
              <a:gd name="T70" fmla="*/ 158 w 363"/>
              <a:gd name="T71" fmla="*/ 46 h 48"/>
              <a:gd name="T72" fmla="*/ 141 w 363"/>
              <a:gd name="T73" fmla="*/ 0 h 48"/>
              <a:gd name="T74" fmla="*/ 293 w 363"/>
              <a:gd name="T75" fmla="*/ 39 h 48"/>
              <a:gd name="T76" fmla="*/ 284 w 363"/>
              <a:gd name="T77" fmla="*/ 0 h 48"/>
              <a:gd name="T78" fmla="*/ 274 w 363"/>
              <a:gd name="T79" fmla="*/ 1 h 48"/>
              <a:gd name="T80" fmla="*/ 290 w 363"/>
              <a:gd name="T81" fmla="*/ 48 h 48"/>
              <a:gd name="T82" fmla="*/ 316 w 363"/>
              <a:gd name="T83" fmla="*/ 46 h 48"/>
              <a:gd name="T84" fmla="*/ 308 w 363"/>
              <a:gd name="T85" fmla="*/ 0 h 48"/>
              <a:gd name="T86" fmla="*/ 305 w 363"/>
              <a:gd name="T87" fmla="*/ 35 h 48"/>
              <a:gd name="T88" fmla="*/ 344 w 363"/>
              <a:gd name="T89" fmla="*/ 48 h 48"/>
              <a:gd name="T90" fmla="*/ 348 w 363"/>
              <a:gd name="T91" fmla="*/ 19 h 48"/>
              <a:gd name="T92" fmla="*/ 347 w 363"/>
              <a:gd name="T93" fmla="*/ 8 h 48"/>
              <a:gd name="T94" fmla="*/ 361 w 363"/>
              <a:gd name="T95" fmla="*/ 3 h 48"/>
              <a:gd name="T96" fmla="*/ 329 w 363"/>
              <a:gd name="T97" fmla="*/ 13 h 48"/>
              <a:gd name="T98" fmla="*/ 352 w 363"/>
              <a:gd name="T99" fmla="*/ 34 h 48"/>
              <a:gd name="T100" fmla="*/ 330 w 363"/>
              <a:gd name="T101" fmla="*/ 38 h 48"/>
              <a:gd name="T102" fmla="*/ 183 w 363"/>
              <a:gd name="T103" fmla="*/ 9 h 48"/>
              <a:gd name="T104" fmla="*/ 205 w 363"/>
              <a:gd name="T105" fmla="*/ 23 h 48"/>
              <a:gd name="T106" fmla="*/ 183 w 363"/>
              <a:gd name="T107" fmla="*/ 39 h 48"/>
              <a:gd name="T108" fmla="*/ 192 w 363"/>
              <a:gd name="T109" fmla="*/ 0 h 48"/>
              <a:gd name="T110" fmla="*/ 173 w 363"/>
              <a:gd name="T111" fmla="*/ 46 h 48"/>
              <a:gd name="T112" fmla="*/ 216 w 363"/>
              <a:gd name="T113" fmla="*/ 23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63" h="48">
                <a:moveTo>
                  <a:pt x="228" y="46"/>
                </a:moveTo>
                <a:cubicBezTo>
                  <a:pt x="228" y="46"/>
                  <a:pt x="236" y="48"/>
                  <a:pt x="246" y="48"/>
                </a:cubicBezTo>
                <a:cubicBezTo>
                  <a:pt x="257" y="48"/>
                  <a:pt x="262" y="47"/>
                  <a:pt x="262" y="47"/>
                </a:cubicBezTo>
                <a:cubicBezTo>
                  <a:pt x="262" y="39"/>
                  <a:pt x="262" y="39"/>
                  <a:pt x="262" y="39"/>
                </a:cubicBezTo>
                <a:cubicBezTo>
                  <a:pt x="262" y="39"/>
                  <a:pt x="257" y="40"/>
                  <a:pt x="249" y="40"/>
                </a:cubicBezTo>
                <a:cubicBezTo>
                  <a:pt x="242" y="40"/>
                  <a:pt x="238" y="39"/>
                  <a:pt x="238" y="39"/>
                </a:cubicBezTo>
                <a:cubicBezTo>
                  <a:pt x="238" y="27"/>
                  <a:pt x="238" y="27"/>
                  <a:pt x="238" y="27"/>
                </a:cubicBezTo>
                <a:cubicBezTo>
                  <a:pt x="259" y="27"/>
                  <a:pt x="259" y="27"/>
                  <a:pt x="259" y="27"/>
                </a:cubicBezTo>
                <a:cubicBezTo>
                  <a:pt x="259" y="19"/>
                  <a:pt x="259" y="19"/>
                  <a:pt x="259" y="19"/>
                </a:cubicBezTo>
                <a:cubicBezTo>
                  <a:pt x="238" y="19"/>
                  <a:pt x="238" y="19"/>
                  <a:pt x="238" y="19"/>
                </a:cubicBezTo>
                <a:cubicBezTo>
                  <a:pt x="238" y="9"/>
                  <a:pt x="238" y="9"/>
                  <a:pt x="238" y="9"/>
                </a:cubicBezTo>
                <a:cubicBezTo>
                  <a:pt x="238" y="9"/>
                  <a:pt x="242" y="8"/>
                  <a:pt x="248" y="8"/>
                </a:cubicBezTo>
                <a:cubicBezTo>
                  <a:pt x="255" y="8"/>
                  <a:pt x="261" y="9"/>
                  <a:pt x="261" y="9"/>
                </a:cubicBezTo>
                <a:cubicBezTo>
                  <a:pt x="261" y="1"/>
                  <a:pt x="261" y="1"/>
                  <a:pt x="261" y="1"/>
                </a:cubicBezTo>
                <a:cubicBezTo>
                  <a:pt x="261" y="1"/>
                  <a:pt x="256" y="0"/>
                  <a:pt x="247" y="0"/>
                </a:cubicBezTo>
                <a:cubicBezTo>
                  <a:pt x="236" y="0"/>
                  <a:pt x="228" y="2"/>
                  <a:pt x="228" y="2"/>
                </a:cubicBezTo>
                <a:lnTo>
                  <a:pt x="228" y="46"/>
                </a:lnTo>
                <a:close/>
                <a:moveTo>
                  <a:pt x="81" y="27"/>
                </a:moveTo>
                <a:cubicBezTo>
                  <a:pt x="81" y="28"/>
                  <a:pt x="80" y="29"/>
                  <a:pt x="80" y="30"/>
                </a:cubicBezTo>
                <a:cubicBezTo>
                  <a:pt x="80" y="29"/>
                  <a:pt x="80" y="28"/>
                  <a:pt x="79" y="27"/>
                </a:cubicBezTo>
                <a:cubicBezTo>
                  <a:pt x="70" y="4"/>
                  <a:pt x="70" y="4"/>
                  <a:pt x="70" y="4"/>
                </a:cubicBezTo>
                <a:cubicBezTo>
                  <a:pt x="69" y="0"/>
                  <a:pt x="66" y="0"/>
                  <a:pt x="62" y="0"/>
                </a:cubicBezTo>
                <a:cubicBezTo>
                  <a:pt x="60" y="0"/>
                  <a:pt x="57" y="0"/>
                  <a:pt x="57" y="0"/>
                </a:cubicBezTo>
                <a:cubicBezTo>
                  <a:pt x="52" y="47"/>
                  <a:pt x="52" y="47"/>
                  <a:pt x="52" y="47"/>
                </a:cubicBezTo>
                <a:cubicBezTo>
                  <a:pt x="63" y="47"/>
                  <a:pt x="63" y="47"/>
                  <a:pt x="63" y="47"/>
                </a:cubicBezTo>
                <a:cubicBezTo>
                  <a:pt x="65" y="15"/>
                  <a:pt x="65" y="15"/>
                  <a:pt x="65" y="15"/>
                </a:cubicBezTo>
                <a:cubicBezTo>
                  <a:pt x="75" y="39"/>
                  <a:pt x="75" y="39"/>
                  <a:pt x="75" y="39"/>
                </a:cubicBezTo>
                <a:cubicBezTo>
                  <a:pt x="76" y="41"/>
                  <a:pt x="77" y="42"/>
                  <a:pt x="80" y="42"/>
                </a:cubicBezTo>
                <a:cubicBezTo>
                  <a:pt x="83" y="42"/>
                  <a:pt x="85" y="41"/>
                  <a:pt x="85" y="39"/>
                </a:cubicBezTo>
                <a:cubicBezTo>
                  <a:pt x="95" y="15"/>
                  <a:pt x="95" y="15"/>
                  <a:pt x="95" y="15"/>
                </a:cubicBezTo>
                <a:cubicBezTo>
                  <a:pt x="97" y="47"/>
                  <a:pt x="97" y="47"/>
                  <a:pt x="97" y="47"/>
                </a:cubicBezTo>
                <a:cubicBezTo>
                  <a:pt x="108" y="47"/>
                  <a:pt x="108" y="47"/>
                  <a:pt x="108" y="47"/>
                </a:cubicBezTo>
                <a:cubicBezTo>
                  <a:pt x="103" y="0"/>
                  <a:pt x="103" y="0"/>
                  <a:pt x="103" y="0"/>
                </a:cubicBezTo>
                <a:cubicBezTo>
                  <a:pt x="103" y="0"/>
                  <a:pt x="100" y="0"/>
                  <a:pt x="98" y="0"/>
                </a:cubicBezTo>
                <a:cubicBezTo>
                  <a:pt x="94" y="0"/>
                  <a:pt x="92" y="0"/>
                  <a:pt x="90" y="4"/>
                </a:cubicBezTo>
                <a:lnTo>
                  <a:pt x="81" y="27"/>
                </a:lnTo>
                <a:close/>
                <a:moveTo>
                  <a:pt x="29" y="37"/>
                </a:moveTo>
                <a:cubicBezTo>
                  <a:pt x="27" y="38"/>
                  <a:pt x="21" y="40"/>
                  <a:pt x="17" y="40"/>
                </a:cubicBezTo>
                <a:cubicBezTo>
                  <a:pt x="13" y="40"/>
                  <a:pt x="10" y="38"/>
                  <a:pt x="10" y="34"/>
                </a:cubicBezTo>
                <a:cubicBezTo>
                  <a:pt x="10" y="29"/>
                  <a:pt x="12" y="27"/>
                  <a:pt x="18" y="27"/>
                </a:cubicBezTo>
                <a:cubicBezTo>
                  <a:pt x="29" y="26"/>
                  <a:pt x="29" y="26"/>
                  <a:pt x="29" y="26"/>
                </a:cubicBezTo>
                <a:lnTo>
                  <a:pt x="29" y="37"/>
                </a:lnTo>
                <a:close/>
                <a:moveTo>
                  <a:pt x="23" y="0"/>
                </a:moveTo>
                <a:cubicBezTo>
                  <a:pt x="14" y="0"/>
                  <a:pt x="6" y="2"/>
                  <a:pt x="3" y="3"/>
                </a:cubicBezTo>
                <a:cubicBezTo>
                  <a:pt x="6" y="11"/>
                  <a:pt x="6" y="11"/>
                  <a:pt x="6" y="11"/>
                </a:cubicBezTo>
                <a:cubicBezTo>
                  <a:pt x="6" y="11"/>
                  <a:pt x="13" y="9"/>
                  <a:pt x="20" y="9"/>
                </a:cubicBezTo>
                <a:cubicBezTo>
                  <a:pt x="26" y="9"/>
                  <a:pt x="29" y="10"/>
                  <a:pt x="29" y="16"/>
                </a:cubicBezTo>
                <a:cubicBezTo>
                  <a:pt x="29" y="19"/>
                  <a:pt x="29" y="19"/>
                  <a:pt x="29" y="19"/>
                </a:cubicBezTo>
                <a:cubicBezTo>
                  <a:pt x="20" y="19"/>
                  <a:pt x="20" y="19"/>
                  <a:pt x="20" y="19"/>
                </a:cubicBezTo>
                <a:cubicBezTo>
                  <a:pt x="4" y="19"/>
                  <a:pt x="0" y="26"/>
                  <a:pt x="0" y="34"/>
                </a:cubicBezTo>
                <a:cubicBezTo>
                  <a:pt x="0" y="45"/>
                  <a:pt x="8" y="48"/>
                  <a:pt x="15" y="48"/>
                </a:cubicBezTo>
                <a:cubicBezTo>
                  <a:pt x="24" y="48"/>
                  <a:pt x="29" y="44"/>
                  <a:pt x="29" y="44"/>
                </a:cubicBezTo>
                <a:cubicBezTo>
                  <a:pt x="30" y="44"/>
                  <a:pt x="31" y="46"/>
                  <a:pt x="39" y="46"/>
                </a:cubicBezTo>
                <a:cubicBezTo>
                  <a:pt x="39" y="13"/>
                  <a:pt x="39" y="13"/>
                  <a:pt x="39" y="13"/>
                </a:cubicBezTo>
                <a:cubicBezTo>
                  <a:pt x="39" y="4"/>
                  <a:pt x="33" y="0"/>
                  <a:pt x="23" y="0"/>
                </a:cubicBezTo>
                <a:moveTo>
                  <a:pt x="147" y="37"/>
                </a:moveTo>
                <a:cubicBezTo>
                  <a:pt x="145" y="38"/>
                  <a:pt x="140" y="40"/>
                  <a:pt x="136" y="40"/>
                </a:cubicBezTo>
                <a:cubicBezTo>
                  <a:pt x="131" y="40"/>
                  <a:pt x="128" y="38"/>
                  <a:pt x="128" y="34"/>
                </a:cubicBezTo>
                <a:cubicBezTo>
                  <a:pt x="128" y="29"/>
                  <a:pt x="130" y="27"/>
                  <a:pt x="136" y="27"/>
                </a:cubicBezTo>
                <a:cubicBezTo>
                  <a:pt x="147" y="26"/>
                  <a:pt x="147" y="26"/>
                  <a:pt x="147" y="26"/>
                </a:cubicBezTo>
                <a:lnTo>
                  <a:pt x="147" y="37"/>
                </a:lnTo>
                <a:close/>
                <a:moveTo>
                  <a:pt x="141" y="0"/>
                </a:moveTo>
                <a:cubicBezTo>
                  <a:pt x="132" y="0"/>
                  <a:pt x="125" y="2"/>
                  <a:pt x="122" y="3"/>
                </a:cubicBezTo>
                <a:cubicBezTo>
                  <a:pt x="124" y="11"/>
                  <a:pt x="124" y="11"/>
                  <a:pt x="124" y="11"/>
                </a:cubicBezTo>
                <a:cubicBezTo>
                  <a:pt x="124" y="11"/>
                  <a:pt x="131" y="9"/>
                  <a:pt x="138" y="9"/>
                </a:cubicBezTo>
                <a:cubicBezTo>
                  <a:pt x="144" y="9"/>
                  <a:pt x="147" y="10"/>
                  <a:pt x="147" y="16"/>
                </a:cubicBezTo>
                <a:cubicBezTo>
                  <a:pt x="147" y="19"/>
                  <a:pt x="147" y="19"/>
                  <a:pt x="147" y="19"/>
                </a:cubicBezTo>
                <a:cubicBezTo>
                  <a:pt x="138" y="19"/>
                  <a:pt x="138" y="19"/>
                  <a:pt x="138" y="19"/>
                </a:cubicBezTo>
                <a:cubicBezTo>
                  <a:pt x="123" y="19"/>
                  <a:pt x="118" y="26"/>
                  <a:pt x="118" y="34"/>
                </a:cubicBezTo>
                <a:cubicBezTo>
                  <a:pt x="118" y="45"/>
                  <a:pt x="126" y="48"/>
                  <a:pt x="133" y="48"/>
                </a:cubicBezTo>
                <a:cubicBezTo>
                  <a:pt x="142" y="48"/>
                  <a:pt x="147" y="44"/>
                  <a:pt x="148" y="44"/>
                </a:cubicBezTo>
                <a:cubicBezTo>
                  <a:pt x="148" y="44"/>
                  <a:pt x="150" y="46"/>
                  <a:pt x="158" y="46"/>
                </a:cubicBezTo>
                <a:cubicBezTo>
                  <a:pt x="158" y="13"/>
                  <a:pt x="158" y="13"/>
                  <a:pt x="158" y="13"/>
                </a:cubicBezTo>
                <a:cubicBezTo>
                  <a:pt x="158" y="4"/>
                  <a:pt x="151" y="0"/>
                  <a:pt x="141" y="0"/>
                </a:cubicBezTo>
                <a:moveTo>
                  <a:pt x="305" y="35"/>
                </a:moveTo>
                <a:cubicBezTo>
                  <a:pt x="303" y="37"/>
                  <a:pt x="298" y="39"/>
                  <a:pt x="293" y="39"/>
                </a:cubicBezTo>
                <a:cubicBezTo>
                  <a:pt x="286" y="39"/>
                  <a:pt x="284" y="35"/>
                  <a:pt x="284" y="28"/>
                </a:cubicBezTo>
                <a:cubicBezTo>
                  <a:pt x="284" y="0"/>
                  <a:pt x="284" y="0"/>
                  <a:pt x="284" y="0"/>
                </a:cubicBezTo>
                <a:cubicBezTo>
                  <a:pt x="283" y="0"/>
                  <a:pt x="283" y="0"/>
                  <a:pt x="283" y="0"/>
                </a:cubicBezTo>
                <a:cubicBezTo>
                  <a:pt x="281" y="0"/>
                  <a:pt x="275" y="0"/>
                  <a:pt x="274" y="1"/>
                </a:cubicBezTo>
                <a:cubicBezTo>
                  <a:pt x="274" y="29"/>
                  <a:pt x="274" y="29"/>
                  <a:pt x="274" y="29"/>
                </a:cubicBezTo>
                <a:cubicBezTo>
                  <a:pt x="274" y="42"/>
                  <a:pt x="277" y="48"/>
                  <a:pt x="290" y="48"/>
                </a:cubicBezTo>
                <a:cubicBezTo>
                  <a:pt x="300" y="48"/>
                  <a:pt x="305" y="44"/>
                  <a:pt x="306" y="44"/>
                </a:cubicBezTo>
                <a:cubicBezTo>
                  <a:pt x="306" y="44"/>
                  <a:pt x="309" y="46"/>
                  <a:pt x="316" y="46"/>
                </a:cubicBezTo>
                <a:cubicBezTo>
                  <a:pt x="316" y="1"/>
                  <a:pt x="316" y="1"/>
                  <a:pt x="316" y="1"/>
                </a:cubicBezTo>
                <a:cubicBezTo>
                  <a:pt x="315" y="1"/>
                  <a:pt x="310" y="0"/>
                  <a:pt x="308" y="0"/>
                </a:cubicBezTo>
                <a:cubicBezTo>
                  <a:pt x="305" y="0"/>
                  <a:pt x="305" y="0"/>
                  <a:pt x="305" y="0"/>
                </a:cubicBezTo>
                <a:lnTo>
                  <a:pt x="305" y="35"/>
                </a:lnTo>
                <a:close/>
                <a:moveTo>
                  <a:pt x="328" y="46"/>
                </a:moveTo>
                <a:cubicBezTo>
                  <a:pt x="328" y="46"/>
                  <a:pt x="335" y="48"/>
                  <a:pt x="344" y="48"/>
                </a:cubicBezTo>
                <a:cubicBezTo>
                  <a:pt x="352" y="48"/>
                  <a:pt x="363" y="45"/>
                  <a:pt x="363" y="33"/>
                </a:cubicBezTo>
                <a:cubicBezTo>
                  <a:pt x="363" y="26"/>
                  <a:pt x="357" y="23"/>
                  <a:pt x="348" y="19"/>
                </a:cubicBezTo>
                <a:cubicBezTo>
                  <a:pt x="343" y="18"/>
                  <a:pt x="339" y="16"/>
                  <a:pt x="339" y="13"/>
                </a:cubicBezTo>
                <a:cubicBezTo>
                  <a:pt x="339" y="11"/>
                  <a:pt x="340" y="8"/>
                  <a:pt x="347" y="8"/>
                </a:cubicBezTo>
                <a:cubicBezTo>
                  <a:pt x="352" y="8"/>
                  <a:pt x="358" y="11"/>
                  <a:pt x="358" y="11"/>
                </a:cubicBezTo>
                <a:cubicBezTo>
                  <a:pt x="361" y="3"/>
                  <a:pt x="361" y="3"/>
                  <a:pt x="361" y="3"/>
                </a:cubicBezTo>
                <a:cubicBezTo>
                  <a:pt x="359" y="2"/>
                  <a:pt x="354" y="0"/>
                  <a:pt x="346" y="0"/>
                </a:cubicBezTo>
                <a:cubicBezTo>
                  <a:pt x="337" y="0"/>
                  <a:pt x="329" y="4"/>
                  <a:pt x="329" y="13"/>
                </a:cubicBezTo>
                <a:cubicBezTo>
                  <a:pt x="329" y="23"/>
                  <a:pt x="337" y="26"/>
                  <a:pt x="344" y="28"/>
                </a:cubicBezTo>
                <a:cubicBezTo>
                  <a:pt x="349" y="29"/>
                  <a:pt x="352" y="31"/>
                  <a:pt x="352" y="34"/>
                </a:cubicBezTo>
                <a:cubicBezTo>
                  <a:pt x="352" y="37"/>
                  <a:pt x="351" y="40"/>
                  <a:pt x="343" y="40"/>
                </a:cubicBezTo>
                <a:cubicBezTo>
                  <a:pt x="337" y="40"/>
                  <a:pt x="330" y="38"/>
                  <a:pt x="330" y="38"/>
                </a:cubicBezTo>
                <a:lnTo>
                  <a:pt x="328" y="46"/>
                </a:lnTo>
                <a:close/>
                <a:moveTo>
                  <a:pt x="183" y="9"/>
                </a:moveTo>
                <a:cubicBezTo>
                  <a:pt x="185" y="8"/>
                  <a:pt x="188" y="8"/>
                  <a:pt x="191" y="8"/>
                </a:cubicBezTo>
                <a:cubicBezTo>
                  <a:pt x="199" y="8"/>
                  <a:pt x="205" y="12"/>
                  <a:pt x="205" y="23"/>
                </a:cubicBezTo>
                <a:cubicBezTo>
                  <a:pt x="205" y="34"/>
                  <a:pt x="202" y="40"/>
                  <a:pt x="190" y="40"/>
                </a:cubicBezTo>
                <a:cubicBezTo>
                  <a:pt x="187" y="40"/>
                  <a:pt x="183" y="39"/>
                  <a:pt x="183" y="39"/>
                </a:cubicBezTo>
                <a:lnTo>
                  <a:pt x="183" y="9"/>
                </a:lnTo>
                <a:close/>
                <a:moveTo>
                  <a:pt x="192" y="0"/>
                </a:moveTo>
                <a:cubicBezTo>
                  <a:pt x="186" y="0"/>
                  <a:pt x="178" y="1"/>
                  <a:pt x="173" y="2"/>
                </a:cubicBezTo>
                <a:cubicBezTo>
                  <a:pt x="173" y="46"/>
                  <a:pt x="173" y="46"/>
                  <a:pt x="173" y="46"/>
                </a:cubicBezTo>
                <a:cubicBezTo>
                  <a:pt x="177" y="47"/>
                  <a:pt x="185" y="48"/>
                  <a:pt x="190" y="48"/>
                </a:cubicBezTo>
                <a:cubicBezTo>
                  <a:pt x="208" y="48"/>
                  <a:pt x="216" y="41"/>
                  <a:pt x="216" y="23"/>
                </a:cubicBezTo>
                <a:cubicBezTo>
                  <a:pt x="216" y="9"/>
                  <a:pt x="207" y="0"/>
                  <a:pt x="192" y="0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4422840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with photo background 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icture Placeholder 6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-1588"/>
            <a:ext cx="12192000" cy="6858000"/>
          </a:xfrm>
          <a:prstGeom prst="rect">
            <a:avLst/>
          </a:prstGeom>
          <a:solidFill>
            <a:schemeClr val="accent4"/>
          </a:solidFill>
        </p:spPr>
        <p:txBody>
          <a:bodyPr anchor="ctr">
            <a:normAutofit/>
          </a:bodyPr>
          <a:lstStyle>
            <a:lvl1pPr marL="0" indent="0" algn="l">
              <a:buNone/>
              <a:defRPr sz="1800" b="1" baseline="0"/>
            </a:lvl1pPr>
          </a:lstStyle>
          <a:p>
            <a:r>
              <a:rPr lang="en-GB" noProof="0"/>
              <a:t>                                       Insert your photo here &gt;</a:t>
            </a:r>
          </a:p>
        </p:txBody>
      </p:sp>
      <p:sp>
        <p:nvSpPr>
          <p:cNvPr id="86" name="Freeform 31"/>
          <p:cNvSpPr>
            <a:spLocks/>
          </p:cNvSpPr>
          <p:nvPr userDrawn="1"/>
        </p:nvSpPr>
        <p:spPr bwMode="auto">
          <a:xfrm>
            <a:off x="38109" y="298464"/>
            <a:ext cx="12112625" cy="6257925"/>
          </a:xfrm>
          <a:custGeom>
            <a:avLst/>
            <a:gdLst>
              <a:gd name="T0" fmla="*/ 0 w 7630"/>
              <a:gd name="T1" fmla="*/ 1263 h 3942"/>
              <a:gd name="T2" fmla="*/ 0 w 7630"/>
              <a:gd name="T3" fmla="*/ 3942 h 3942"/>
              <a:gd name="T4" fmla="*/ 7630 w 7630"/>
              <a:gd name="T5" fmla="*/ 3942 h 3942"/>
              <a:gd name="T6" fmla="*/ 7630 w 7630"/>
              <a:gd name="T7" fmla="*/ 0 h 39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630" h="3942">
                <a:moveTo>
                  <a:pt x="0" y="1263"/>
                </a:moveTo>
                <a:lnTo>
                  <a:pt x="0" y="3942"/>
                </a:lnTo>
                <a:lnTo>
                  <a:pt x="7630" y="3942"/>
                </a:lnTo>
                <a:lnTo>
                  <a:pt x="763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s-ES" sz="1350"/>
          </a:p>
        </p:txBody>
      </p:sp>
      <p:sp>
        <p:nvSpPr>
          <p:cNvPr id="9" name="Text Placeholder 97"/>
          <p:cNvSpPr>
            <a:spLocks noGrp="1"/>
          </p:cNvSpPr>
          <p:nvPr>
            <p:ph type="body" sz="quarter" idx="15" hasCustomPrompt="1"/>
          </p:nvPr>
        </p:nvSpPr>
        <p:spPr>
          <a:xfrm>
            <a:off x="7970109" y="5495997"/>
            <a:ext cx="3541587" cy="105886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/>
              <a:t>Insert Author, </a:t>
            </a:r>
            <a:br>
              <a:rPr lang="en-GB" noProof="0"/>
            </a:br>
            <a:r>
              <a:rPr lang="en-GB" noProof="0"/>
              <a:t>department, </a:t>
            </a:r>
            <a:br>
              <a:rPr lang="en-GB" noProof="0"/>
            </a:br>
            <a:r>
              <a:rPr lang="en-GB" noProof="0"/>
              <a:t>date, place</a:t>
            </a:r>
          </a:p>
        </p:txBody>
      </p:sp>
      <p:sp>
        <p:nvSpPr>
          <p:cNvPr id="31" name="Title 1"/>
          <p:cNvSpPr>
            <a:spLocks noGrp="1"/>
          </p:cNvSpPr>
          <p:nvPr>
            <p:ph type="title" hasCustomPrompt="1"/>
          </p:nvPr>
        </p:nvSpPr>
        <p:spPr>
          <a:xfrm>
            <a:off x="6022110" y="2458245"/>
            <a:ext cx="5489593" cy="1727779"/>
          </a:xfrm>
        </p:spPr>
        <p:txBody>
          <a:bodyPr anchor="b"/>
          <a:lstStyle>
            <a:lvl1pPr algn="r">
              <a:lnSpc>
                <a:spcPct val="100000"/>
              </a:lnSpc>
              <a:defRPr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noProof="0"/>
              <a:t>Add your title here</a:t>
            </a:r>
          </a:p>
        </p:txBody>
      </p:sp>
      <p:sp>
        <p:nvSpPr>
          <p:cNvPr id="32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6021664" y="4373324"/>
            <a:ext cx="5490033" cy="49899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lnSpc>
                <a:spcPct val="100000"/>
              </a:lnSpc>
              <a:buNone/>
              <a:defRPr sz="2400" baseline="0">
                <a:solidFill>
                  <a:schemeClr val="bg1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Insert your subheading here to support your heading</a:t>
            </a:r>
          </a:p>
        </p:txBody>
      </p:sp>
      <p:sp>
        <p:nvSpPr>
          <p:cNvPr id="23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GB" noProof="0"/>
              <a:t>© Amadeus IT Group and its affiliates and subsidiaries</a:t>
            </a:r>
          </a:p>
        </p:txBody>
      </p:sp>
      <p:sp>
        <p:nvSpPr>
          <p:cNvPr id="11" name="Freeform 5"/>
          <p:cNvSpPr>
            <a:spLocks noEditPoints="1"/>
          </p:cNvSpPr>
          <p:nvPr userDrawn="1"/>
        </p:nvSpPr>
        <p:spPr bwMode="auto">
          <a:xfrm>
            <a:off x="596018" y="319166"/>
            <a:ext cx="1689340" cy="175624"/>
          </a:xfrm>
          <a:custGeom>
            <a:avLst/>
            <a:gdLst>
              <a:gd name="T0" fmla="*/ 246 w 363"/>
              <a:gd name="T1" fmla="*/ 48 h 48"/>
              <a:gd name="T2" fmla="*/ 262 w 363"/>
              <a:gd name="T3" fmla="*/ 39 h 48"/>
              <a:gd name="T4" fmla="*/ 238 w 363"/>
              <a:gd name="T5" fmla="*/ 39 h 48"/>
              <a:gd name="T6" fmla="*/ 259 w 363"/>
              <a:gd name="T7" fmla="*/ 27 h 48"/>
              <a:gd name="T8" fmla="*/ 238 w 363"/>
              <a:gd name="T9" fmla="*/ 19 h 48"/>
              <a:gd name="T10" fmla="*/ 248 w 363"/>
              <a:gd name="T11" fmla="*/ 8 h 48"/>
              <a:gd name="T12" fmla="*/ 261 w 363"/>
              <a:gd name="T13" fmla="*/ 1 h 48"/>
              <a:gd name="T14" fmla="*/ 228 w 363"/>
              <a:gd name="T15" fmla="*/ 2 h 48"/>
              <a:gd name="T16" fmla="*/ 81 w 363"/>
              <a:gd name="T17" fmla="*/ 27 h 48"/>
              <a:gd name="T18" fmla="*/ 79 w 363"/>
              <a:gd name="T19" fmla="*/ 27 h 48"/>
              <a:gd name="T20" fmla="*/ 62 w 363"/>
              <a:gd name="T21" fmla="*/ 0 h 48"/>
              <a:gd name="T22" fmla="*/ 52 w 363"/>
              <a:gd name="T23" fmla="*/ 47 h 48"/>
              <a:gd name="T24" fmla="*/ 65 w 363"/>
              <a:gd name="T25" fmla="*/ 15 h 48"/>
              <a:gd name="T26" fmla="*/ 80 w 363"/>
              <a:gd name="T27" fmla="*/ 42 h 48"/>
              <a:gd name="T28" fmla="*/ 95 w 363"/>
              <a:gd name="T29" fmla="*/ 15 h 48"/>
              <a:gd name="T30" fmla="*/ 108 w 363"/>
              <a:gd name="T31" fmla="*/ 47 h 48"/>
              <a:gd name="T32" fmla="*/ 98 w 363"/>
              <a:gd name="T33" fmla="*/ 0 h 48"/>
              <a:gd name="T34" fmla="*/ 81 w 363"/>
              <a:gd name="T35" fmla="*/ 27 h 48"/>
              <a:gd name="T36" fmla="*/ 17 w 363"/>
              <a:gd name="T37" fmla="*/ 40 h 48"/>
              <a:gd name="T38" fmla="*/ 18 w 363"/>
              <a:gd name="T39" fmla="*/ 27 h 48"/>
              <a:gd name="T40" fmla="*/ 29 w 363"/>
              <a:gd name="T41" fmla="*/ 37 h 48"/>
              <a:gd name="T42" fmla="*/ 3 w 363"/>
              <a:gd name="T43" fmla="*/ 3 h 48"/>
              <a:gd name="T44" fmla="*/ 20 w 363"/>
              <a:gd name="T45" fmla="*/ 9 h 48"/>
              <a:gd name="T46" fmla="*/ 29 w 363"/>
              <a:gd name="T47" fmla="*/ 19 h 48"/>
              <a:gd name="T48" fmla="*/ 0 w 363"/>
              <a:gd name="T49" fmla="*/ 34 h 48"/>
              <a:gd name="T50" fmla="*/ 29 w 363"/>
              <a:gd name="T51" fmla="*/ 44 h 48"/>
              <a:gd name="T52" fmla="*/ 39 w 363"/>
              <a:gd name="T53" fmla="*/ 13 h 48"/>
              <a:gd name="T54" fmla="*/ 147 w 363"/>
              <a:gd name="T55" fmla="*/ 37 h 48"/>
              <a:gd name="T56" fmla="*/ 128 w 363"/>
              <a:gd name="T57" fmla="*/ 34 h 48"/>
              <a:gd name="T58" fmla="*/ 147 w 363"/>
              <a:gd name="T59" fmla="*/ 26 h 48"/>
              <a:gd name="T60" fmla="*/ 141 w 363"/>
              <a:gd name="T61" fmla="*/ 0 h 48"/>
              <a:gd name="T62" fmla="*/ 124 w 363"/>
              <a:gd name="T63" fmla="*/ 11 h 48"/>
              <a:gd name="T64" fmla="*/ 147 w 363"/>
              <a:gd name="T65" fmla="*/ 16 h 48"/>
              <a:gd name="T66" fmla="*/ 138 w 363"/>
              <a:gd name="T67" fmla="*/ 19 h 48"/>
              <a:gd name="T68" fmla="*/ 133 w 363"/>
              <a:gd name="T69" fmla="*/ 48 h 48"/>
              <a:gd name="T70" fmla="*/ 158 w 363"/>
              <a:gd name="T71" fmla="*/ 46 h 48"/>
              <a:gd name="T72" fmla="*/ 141 w 363"/>
              <a:gd name="T73" fmla="*/ 0 h 48"/>
              <a:gd name="T74" fmla="*/ 293 w 363"/>
              <a:gd name="T75" fmla="*/ 39 h 48"/>
              <a:gd name="T76" fmla="*/ 284 w 363"/>
              <a:gd name="T77" fmla="*/ 0 h 48"/>
              <a:gd name="T78" fmla="*/ 274 w 363"/>
              <a:gd name="T79" fmla="*/ 1 h 48"/>
              <a:gd name="T80" fmla="*/ 290 w 363"/>
              <a:gd name="T81" fmla="*/ 48 h 48"/>
              <a:gd name="T82" fmla="*/ 316 w 363"/>
              <a:gd name="T83" fmla="*/ 46 h 48"/>
              <a:gd name="T84" fmla="*/ 308 w 363"/>
              <a:gd name="T85" fmla="*/ 0 h 48"/>
              <a:gd name="T86" fmla="*/ 305 w 363"/>
              <a:gd name="T87" fmla="*/ 35 h 48"/>
              <a:gd name="T88" fmla="*/ 344 w 363"/>
              <a:gd name="T89" fmla="*/ 48 h 48"/>
              <a:gd name="T90" fmla="*/ 348 w 363"/>
              <a:gd name="T91" fmla="*/ 19 h 48"/>
              <a:gd name="T92" fmla="*/ 347 w 363"/>
              <a:gd name="T93" fmla="*/ 8 h 48"/>
              <a:gd name="T94" fmla="*/ 361 w 363"/>
              <a:gd name="T95" fmla="*/ 3 h 48"/>
              <a:gd name="T96" fmla="*/ 329 w 363"/>
              <a:gd name="T97" fmla="*/ 13 h 48"/>
              <a:gd name="T98" fmla="*/ 352 w 363"/>
              <a:gd name="T99" fmla="*/ 34 h 48"/>
              <a:gd name="T100" fmla="*/ 330 w 363"/>
              <a:gd name="T101" fmla="*/ 38 h 48"/>
              <a:gd name="T102" fmla="*/ 183 w 363"/>
              <a:gd name="T103" fmla="*/ 9 h 48"/>
              <a:gd name="T104" fmla="*/ 205 w 363"/>
              <a:gd name="T105" fmla="*/ 23 h 48"/>
              <a:gd name="T106" fmla="*/ 183 w 363"/>
              <a:gd name="T107" fmla="*/ 39 h 48"/>
              <a:gd name="T108" fmla="*/ 192 w 363"/>
              <a:gd name="T109" fmla="*/ 0 h 48"/>
              <a:gd name="T110" fmla="*/ 173 w 363"/>
              <a:gd name="T111" fmla="*/ 46 h 48"/>
              <a:gd name="T112" fmla="*/ 216 w 363"/>
              <a:gd name="T113" fmla="*/ 23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63" h="48">
                <a:moveTo>
                  <a:pt x="228" y="46"/>
                </a:moveTo>
                <a:cubicBezTo>
                  <a:pt x="228" y="46"/>
                  <a:pt x="236" y="48"/>
                  <a:pt x="246" y="48"/>
                </a:cubicBezTo>
                <a:cubicBezTo>
                  <a:pt x="257" y="48"/>
                  <a:pt x="262" y="47"/>
                  <a:pt x="262" y="47"/>
                </a:cubicBezTo>
                <a:cubicBezTo>
                  <a:pt x="262" y="39"/>
                  <a:pt x="262" y="39"/>
                  <a:pt x="262" y="39"/>
                </a:cubicBezTo>
                <a:cubicBezTo>
                  <a:pt x="262" y="39"/>
                  <a:pt x="257" y="40"/>
                  <a:pt x="249" y="40"/>
                </a:cubicBezTo>
                <a:cubicBezTo>
                  <a:pt x="242" y="40"/>
                  <a:pt x="238" y="39"/>
                  <a:pt x="238" y="39"/>
                </a:cubicBezTo>
                <a:cubicBezTo>
                  <a:pt x="238" y="27"/>
                  <a:pt x="238" y="27"/>
                  <a:pt x="238" y="27"/>
                </a:cubicBezTo>
                <a:cubicBezTo>
                  <a:pt x="259" y="27"/>
                  <a:pt x="259" y="27"/>
                  <a:pt x="259" y="27"/>
                </a:cubicBezTo>
                <a:cubicBezTo>
                  <a:pt x="259" y="19"/>
                  <a:pt x="259" y="19"/>
                  <a:pt x="259" y="19"/>
                </a:cubicBezTo>
                <a:cubicBezTo>
                  <a:pt x="238" y="19"/>
                  <a:pt x="238" y="19"/>
                  <a:pt x="238" y="19"/>
                </a:cubicBezTo>
                <a:cubicBezTo>
                  <a:pt x="238" y="9"/>
                  <a:pt x="238" y="9"/>
                  <a:pt x="238" y="9"/>
                </a:cubicBezTo>
                <a:cubicBezTo>
                  <a:pt x="238" y="9"/>
                  <a:pt x="242" y="8"/>
                  <a:pt x="248" y="8"/>
                </a:cubicBezTo>
                <a:cubicBezTo>
                  <a:pt x="255" y="8"/>
                  <a:pt x="261" y="9"/>
                  <a:pt x="261" y="9"/>
                </a:cubicBezTo>
                <a:cubicBezTo>
                  <a:pt x="261" y="1"/>
                  <a:pt x="261" y="1"/>
                  <a:pt x="261" y="1"/>
                </a:cubicBezTo>
                <a:cubicBezTo>
                  <a:pt x="261" y="1"/>
                  <a:pt x="256" y="0"/>
                  <a:pt x="247" y="0"/>
                </a:cubicBezTo>
                <a:cubicBezTo>
                  <a:pt x="236" y="0"/>
                  <a:pt x="228" y="2"/>
                  <a:pt x="228" y="2"/>
                </a:cubicBezTo>
                <a:lnTo>
                  <a:pt x="228" y="46"/>
                </a:lnTo>
                <a:close/>
                <a:moveTo>
                  <a:pt x="81" y="27"/>
                </a:moveTo>
                <a:cubicBezTo>
                  <a:pt x="81" y="28"/>
                  <a:pt x="80" y="29"/>
                  <a:pt x="80" y="30"/>
                </a:cubicBezTo>
                <a:cubicBezTo>
                  <a:pt x="80" y="29"/>
                  <a:pt x="80" y="28"/>
                  <a:pt x="79" y="27"/>
                </a:cubicBezTo>
                <a:cubicBezTo>
                  <a:pt x="70" y="4"/>
                  <a:pt x="70" y="4"/>
                  <a:pt x="70" y="4"/>
                </a:cubicBezTo>
                <a:cubicBezTo>
                  <a:pt x="69" y="0"/>
                  <a:pt x="66" y="0"/>
                  <a:pt x="62" y="0"/>
                </a:cubicBezTo>
                <a:cubicBezTo>
                  <a:pt x="60" y="0"/>
                  <a:pt x="57" y="0"/>
                  <a:pt x="57" y="0"/>
                </a:cubicBezTo>
                <a:cubicBezTo>
                  <a:pt x="52" y="47"/>
                  <a:pt x="52" y="47"/>
                  <a:pt x="52" y="47"/>
                </a:cubicBezTo>
                <a:cubicBezTo>
                  <a:pt x="63" y="47"/>
                  <a:pt x="63" y="47"/>
                  <a:pt x="63" y="47"/>
                </a:cubicBezTo>
                <a:cubicBezTo>
                  <a:pt x="65" y="15"/>
                  <a:pt x="65" y="15"/>
                  <a:pt x="65" y="15"/>
                </a:cubicBezTo>
                <a:cubicBezTo>
                  <a:pt x="75" y="39"/>
                  <a:pt x="75" y="39"/>
                  <a:pt x="75" y="39"/>
                </a:cubicBezTo>
                <a:cubicBezTo>
                  <a:pt x="76" y="41"/>
                  <a:pt x="77" y="42"/>
                  <a:pt x="80" y="42"/>
                </a:cubicBezTo>
                <a:cubicBezTo>
                  <a:pt x="83" y="42"/>
                  <a:pt x="85" y="41"/>
                  <a:pt x="85" y="39"/>
                </a:cubicBezTo>
                <a:cubicBezTo>
                  <a:pt x="95" y="15"/>
                  <a:pt x="95" y="15"/>
                  <a:pt x="95" y="15"/>
                </a:cubicBezTo>
                <a:cubicBezTo>
                  <a:pt x="97" y="47"/>
                  <a:pt x="97" y="47"/>
                  <a:pt x="97" y="47"/>
                </a:cubicBezTo>
                <a:cubicBezTo>
                  <a:pt x="108" y="47"/>
                  <a:pt x="108" y="47"/>
                  <a:pt x="108" y="47"/>
                </a:cubicBezTo>
                <a:cubicBezTo>
                  <a:pt x="103" y="0"/>
                  <a:pt x="103" y="0"/>
                  <a:pt x="103" y="0"/>
                </a:cubicBezTo>
                <a:cubicBezTo>
                  <a:pt x="103" y="0"/>
                  <a:pt x="100" y="0"/>
                  <a:pt x="98" y="0"/>
                </a:cubicBezTo>
                <a:cubicBezTo>
                  <a:pt x="94" y="0"/>
                  <a:pt x="92" y="0"/>
                  <a:pt x="90" y="4"/>
                </a:cubicBezTo>
                <a:lnTo>
                  <a:pt x="81" y="27"/>
                </a:lnTo>
                <a:close/>
                <a:moveTo>
                  <a:pt x="29" y="37"/>
                </a:moveTo>
                <a:cubicBezTo>
                  <a:pt x="27" y="38"/>
                  <a:pt x="21" y="40"/>
                  <a:pt x="17" y="40"/>
                </a:cubicBezTo>
                <a:cubicBezTo>
                  <a:pt x="13" y="40"/>
                  <a:pt x="10" y="38"/>
                  <a:pt x="10" y="34"/>
                </a:cubicBezTo>
                <a:cubicBezTo>
                  <a:pt x="10" y="29"/>
                  <a:pt x="12" y="27"/>
                  <a:pt x="18" y="27"/>
                </a:cubicBezTo>
                <a:cubicBezTo>
                  <a:pt x="29" y="26"/>
                  <a:pt x="29" y="26"/>
                  <a:pt x="29" y="26"/>
                </a:cubicBezTo>
                <a:lnTo>
                  <a:pt x="29" y="37"/>
                </a:lnTo>
                <a:close/>
                <a:moveTo>
                  <a:pt x="23" y="0"/>
                </a:moveTo>
                <a:cubicBezTo>
                  <a:pt x="14" y="0"/>
                  <a:pt x="6" y="2"/>
                  <a:pt x="3" y="3"/>
                </a:cubicBezTo>
                <a:cubicBezTo>
                  <a:pt x="6" y="11"/>
                  <a:pt x="6" y="11"/>
                  <a:pt x="6" y="11"/>
                </a:cubicBezTo>
                <a:cubicBezTo>
                  <a:pt x="6" y="11"/>
                  <a:pt x="13" y="9"/>
                  <a:pt x="20" y="9"/>
                </a:cubicBezTo>
                <a:cubicBezTo>
                  <a:pt x="26" y="9"/>
                  <a:pt x="29" y="10"/>
                  <a:pt x="29" y="16"/>
                </a:cubicBezTo>
                <a:cubicBezTo>
                  <a:pt x="29" y="19"/>
                  <a:pt x="29" y="19"/>
                  <a:pt x="29" y="19"/>
                </a:cubicBezTo>
                <a:cubicBezTo>
                  <a:pt x="20" y="19"/>
                  <a:pt x="20" y="19"/>
                  <a:pt x="20" y="19"/>
                </a:cubicBezTo>
                <a:cubicBezTo>
                  <a:pt x="4" y="19"/>
                  <a:pt x="0" y="26"/>
                  <a:pt x="0" y="34"/>
                </a:cubicBezTo>
                <a:cubicBezTo>
                  <a:pt x="0" y="45"/>
                  <a:pt x="8" y="48"/>
                  <a:pt x="15" y="48"/>
                </a:cubicBezTo>
                <a:cubicBezTo>
                  <a:pt x="24" y="48"/>
                  <a:pt x="29" y="44"/>
                  <a:pt x="29" y="44"/>
                </a:cubicBezTo>
                <a:cubicBezTo>
                  <a:pt x="30" y="44"/>
                  <a:pt x="31" y="46"/>
                  <a:pt x="39" y="46"/>
                </a:cubicBezTo>
                <a:cubicBezTo>
                  <a:pt x="39" y="13"/>
                  <a:pt x="39" y="13"/>
                  <a:pt x="39" y="13"/>
                </a:cubicBezTo>
                <a:cubicBezTo>
                  <a:pt x="39" y="4"/>
                  <a:pt x="33" y="0"/>
                  <a:pt x="23" y="0"/>
                </a:cubicBezTo>
                <a:moveTo>
                  <a:pt x="147" y="37"/>
                </a:moveTo>
                <a:cubicBezTo>
                  <a:pt x="145" y="38"/>
                  <a:pt x="140" y="40"/>
                  <a:pt x="136" y="40"/>
                </a:cubicBezTo>
                <a:cubicBezTo>
                  <a:pt x="131" y="40"/>
                  <a:pt x="128" y="38"/>
                  <a:pt x="128" y="34"/>
                </a:cubicBezTo>
                <a:cubicBezTo>
                  <a:pt x="128" y="29"/>
                  <a:pt x="130" y="27"/>
                  <a:pt x="136" y="27"/>
                </a:cubicBezTo>
                <a:cubicBezTo>
                  <a:pt x="147" y="26"/>
                  <a:pt x="147" y="26"/>
                  <a:pt x="147" y="26"/>
                </a:cubicBezTo>
                <a:lnTo>
                  <a:pt x="147" y="37"/>
                </a:lnTo>
                <a:close/>
                <a:moveTo>
                  <a:pt x="141" y="0"/>
                </a:moveTo>
                <a:cubicBezTo>
                  <a:pt x="132" y="0"/>
                  <a:pt x="125" y="2"/>
                  <a:pt x="122" y="3"/>
                </a:cubicBezTo>
                <a:cubicBezTo>
                  <a:pt x="124" y="11"/>
                  <a:pt x="124" y="11"/>
                  <a:pt x="124" y="11"/>
                </a:cubicBezTo>
                <a:cubicBezTo>
                  <a:pt x="124" y="11"/>
                  <a:pt x="131" y="9"/>
                  <a:pt x="138" y="9"/>
                </a:cubicBezTo>
                <a:cubicBezTo>
                  <a:pt x="144" y="9"/>
                  <a:pt x="147" y="10"/>
                  <a:pt x="147" y="16"/>
                </a:cubicBezTo>
                <a:cubicBezTo>
                  <a:pt x="147" y="19"/>
                  <a:pt x="147" y="19"/>
                  <a:pt x="147" y="19"/>
                </a:cubicBezTo>
                <a:cubicBezTo>
                  <a:pt x="138" y="19"/>
                  <a:pt x="138" y="19"/>
                  <a:pt x="138" y="19"/>
                </a:cubicBezTo>
                <a:cubicBezTo>
                  <a:pt x="123" y="19"/>
                  <a:pt x="118" y="26"/>
                  <a:pt x="118" y="34"/>
                </a:cubicBezTo>
                <a:cubicBezTo>
                  <a:pt x="118" y="45"/>
                  <a:pt x="126" y="48"/>
                  <a:pt x="133" y="48"/>
                </a:cubicBezTo>
                <a:cubicBezTo>
                  <a:pt x="142" y="48"/>
                  <a:pt x="147" y="44"/>
                  <a:pt x="148" y="44"/>
                </a:cubicBezTo>
                <a:cubicBezTo>
                  <a:pt x="148" y="44"/>
                  <a:pt x="150" y="46"/>
                  <a:pt x="158" y="46"/>
                </a:cubicBezTo>
                <a:cubicBezTo>
                  <a:pt x="158" y="13"/>
                  <a:pt x="158" y="13"/>
                  <a:pt x="158" y="13"/>
                </a:cubicBezTo>
                <a:cubicBezTo>
                  <a:pt x="158" y="4"/>
                  <a:pt x="151" y="0"/>
                  <a:pt x="141" y="0"/>
                </a:cubicBezTo>
                <a:moveTo>
                  <a:pt x="305" y="35"/>
                </a:moveTo>
                <a:cubicBezTo>
                  <a:pt x="303" y="37"/>
                  <a:pt x="298" y="39"/>
                  <a:pt x="293" y="39"/>
                </a:cubicBezTo>
                <a:cubicBezTo>
                  <a:pt x="286" y="39"/>
                  <a:pt x="284" y="35"/>
                  <a:pt x="284" y="28"/>
                </a:cubicBezTo>
                <a:cubicBezTo>
                  <a:pt x="284" y="0"/>
                  <a:pt x="284" y="0"/>
                  <a:pt x="284" y="0"/>
                </a:cubicBezTo>
                <a:cubicBezTo>
                  <a:pt x="283" y="0"/>
                  <a:pt x="283" y="0"/>
                  <a:pt x="283" y="0"/>
                </a:cubicBezTo>
                <a:cubicBezTo>
                  <a:pt x="281" y="0"/>
                  <a:pt x="275" y="0"/>
                  <a:pt x="274" y="1"/>
                </a:cubicBezTo>
                <a:cubicBezTo>
                  <a:pt x="274" y="29"/>
                  <a:pt x="274" y="29"/>
                  <a:pt x="274" y="29"/>
                </a:cubicBezTo>
                <a:cubicBezTo>
                  <a:pt x="274" y="42"/>
                  <a:pt x="277" y="48"/>
                  <a:pt x="290" y="48"/>
                </a:cubicBezTo>
                <a:cubicBezTo>
                  <a:pt x="300" y="48"/>
                  <a:pt x="305" y="44"/>
                  <a:pt x="306" y="44"/>
                </a:cubicBezTo>
                <a:cubicBezTo>
                  <a:pt x="306" y="44"/>
                  <a:pt x="309" y="46"/>
                  <a:pt x="316" y="46"/>
                </a:cubicBezTo>
                <a:cubicBezTo>
                  <a:pt x="316" y="1"/>
                  <a:pt x="316" y="1"/>
                  <a:pt x="316" y="1"/>
                </a:cubicBezTo>
                <a:cubicBezTo>
                  <a:pt x="315" y="1"/>
                  <a:pt x="310" y="0"/>
                  <a:pt x="308" y="0"/>
                </a:cubicBezTo>
                <a:cubicBezTo>
                  <a:pt x="305" y="0"/>
                  <a:pt x="305" y="0"/>
                  <a:pt x="305" y="0"/>
                </a:cubicBezTo>
                <a:lnTo>
                  <a:pt x="305" y="35"/>
                </a:lnTo>
                <a:close/>
                <a:moveTo>
                  <a:pt x="328" y="46"/>
                </a:moveTo>
                <a:cubicBezTo>
                  <a:pt x="328" y="46"/>
                  <a:pt x="335" y="48"/>
                  <a:pt x="344" y="48"/>
                </a:cubicBezTo>
                <a:cubicBezTo>
                  <a:pt x="352" y="48"/>
                  <a:pt x="363" y="45"/>
                  <a:pt x="363" y="33"/>
                </a:cubicBezTo>
                <a:cubicBezTo>
                  <a:pt x="363" y="26"/>
                  <a:pt x="357" y="23"/>
                  <a:pt x="348" y="19"/>
                </a:cubicBezTo>
                <a:cubicBezTo>
                  <a:pt x="343" y="18"/>
                  <a:pt x="339" y="16"/>
                  <a:pt x="339" y="13"/>
                </a:cubicBezTo>
                <a:cubicBezTo>
                  <a:pt x="339" y="11"/>
                  <a:pt x="340" y="8"/>
                  <a:pt x="347" y="8"/>
                </a:cubicBezTo>
                <a:cubicBezTo>
                  <a:pt x="352" y="8"/>
                  <a:pt x="358" y="11"/>
                  <a:pt x="358" y="11"/>
                </a:cubicBezTo>
                <a:cubicBezTo>
                  <a:pt x="361" y="3"/>
                  <a:pt x="361" y="3"/>
                  <a:pt x="361" y="3"/>
                </a:cubicBezTo>
                <a:cubicBezTo>
                  <a:pt x="359" y="2"/>
                  <a:pt x="354" y="0"/>
                  <a:pt x="346" y="0"/>
                </a:cubicBezTo>
                <a:cubicBezTo>
                  <a:pt x="337" y="0"/>
                  <a:pt x="329" y="4"/>
                  <a:pt x="329" y="13"/>
                </a:cubicBezTo>
                <a:cubicBezTo>
                  <a:pt x="329" y="23"/>
                  <a:pt x="337" y="26"/>
                  <a:pt x="344" y="28"/>
                </a:cubicBezTo>
                <a:cubicBezTo>
                  <a:pt x="349" y="29"/>
                  <a:pt x="352" y="31"/>
                  <a:pt x="352" y="34"/>
                </a:cubicBezTo>
                <a:cubicBezTo>
                  <a:pt x="352" y="37"/>
                  <a:pt x="351" y="40"/>
                  <a:pt x="343" y="40"/>
                </a:cubicBezTo>
                <a:cubicBezTo>
                  <a:pt x="337" y="40"/>
                  <a:pt x="330" y="38"/>
                  <a:pt x="330" y="38"/>
                </a:cubicBezTo>
                <a:lnTo>
                  <a:pt x="328" y="46"/>
                </a:lnTo>
                <a:close/>
                <a:moveTo>
                  <a:pt x="183" y="9"/>
                </a:moveTo>
                <a:cubicBezTo>
                  <a:pt x="185" y="8"/>
                  <a:pt x="188" y="8"/>
                  <a:pt x="191" y="8"/>
                </a:cubicBezTo>
                <a:cubicBezTo>
                  <a:pt x="199" y="8"/>
                  <a:pt x="205" y="12"/>
                  <a:pt x="205" y="23"/>
                </a:cubicBezTo>
                <a:cubicBezTo>
                  <a:pt x="205" y="34"/>
                  <a:pt x="202" y="40"/>
                  <a:pt x="190" y="40"/>
                </a:cubicBezTo>
                <a:cubicBezTo>
                  <a:pt x="187" y="40"/>
                  <a:pt x="183" y="39"/>
                  <a:pt x="183" y="39"/>
                </a:cubicBezTo>
                <a:lnTo>
                  <a:pt x="183" y="9"/>
                </a:lnTo>
                <a:close/>
                <a:moveTo>
                  <a:pt x="192" y="0"/>
                </a:moveTo>
                <a:cubicBezTo>
                  <a:pt x="186" y="0"/>
                  <a:pt x="178" y="1"/>
                  <a:pt x="173" y="2"/>
                </a:cubicBezTo>
                <a:cubicBezTo>
                  <a:pt x="173" y="46"/>
                  <a:pt x="173" y="46"/>
                  <a:pt x="173" y="46"/>
                </a:cubicBezTo>
                <a:cubicBezTo>
                  <a:pt x="177" y="47"/>
                  <a:pt x="185" y="48"/>
                  <a:pt x="190" y="48"/>
                </a:cubicBezTo>
                <a:cubicBezTo>
                  <a:pt x="208" y="48"/>
                  <a:pt x="216" y="41"/>
                  <a:pt x="216" y="23"/>
                </a:cubicBezTo>
                <a:cubicBezTo>
                  <a:pt x="216" y="9"/>
                  <a:pt x="207" y="0"/>
                  <a:pt x="192" y="0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54188418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with photo 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 userDrawn="1"/>
        </p:nvSpPr>
        <p:spPr>
          <a:xfrm>
            <a:off x="-6348" y="1"/>
            <a:ext cx="1219835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/>
          </a:p>
        </p:txBody>
      </p:sp>
      <p:sp>
        <p:nvSpPr>
          <p:cNvPr id="86" name="Freeform 31"/>
          <p:cNvSpPr>
            <a:spLocks/>
          </p:cNvSpPr>
          <p:nvPr userDrawn="1"/>
        </p:nvSpPr>
        <p:spPr bwMode="auto">
          <a:xfrm>
            <a:off x="38109" y="298464"/>
            <a:ext cx="12112625" cy="6257925"/>
          </a:xfrm>
          <a:custGeom>
            <a:avLst/>
            <a:gdLst>
              <a:gd name="T0" fmla="*/ 0 w 7630"/>
              <a:gd name="T1" fmla="*/ 1263 h 3942"/>
              <a:gd name="T2" fmla="*/ 0 w 7630"/>
              <a:gd name="T3" fmla="*/ 3942 h 3942"/>
              <a:gd name="T4" fmla="*/ 7630 w 7630"/>
              <a:gd name="T5" fmla="*/ 3942 h 3942"/>
              <a:gd name="T6" fmla="*/ 7630 w 7630"/>
              <a:gd name="T7" fmla="*/ 0 h 39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630" h="3942">
                <a:moveTo>
                  <a:pt x="0" y="1263"/>
                </a:moveTo>
                <a:lnTo>
                  <a:pt x="0" y="3942"/>
                </a:lnTo>
                <a:lnTo>
                  <a:pt x="7630" y="3942"/>
                </a:lnTo>
                <a:lnTo>
                  <a:pt x="763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s-ES" sz="1350"/>
          </a:p>
        </p:txBody>
      </p:sp>
      <p:sp>
        <p:nvSpPr>
          <p:cNvPr id="95" name="Title 1"/>
          <p:cNvSpPr>
            <a:spLocks noGrp="1"/>
          </p:cNvSpPr>
          <p:nvPr>
            <p:ph type="title" hasCustomPrompt="1"/>
          </p:nvPr>
        </p:nvSpPr>
        <p:spPr>
          <a:xfrm>
            <a:off x="576472" y="1047565"/>
            <a:ext cx="5956600" cy="983382"/>
          </a:xfrm>
        </p:spPr>
        <p:txBody>
          <a:bodyPr anchor="b"/>
          <a:lstStyle>
            <a:lvl1pPr>
              <a:lnSpc>
                <a:spcPct val="100000"/>
              </a:lnSpc>
              <a:defRPr baseline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GB" noProof="0"/>
              <a:t>Add your title here</a:t>
            </a:r>
          </a:p>
        </p:txBody>
      </p:sp>
      <p:sp>
        <p:nvSpPr>
          <p:cNvPr id="96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576265" y="2277861"/>
            <a:ext cx="5957349" cy="792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 baseline="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Insert your subheading here to support your heading</a:t>
            </a:r>
          </a:p>
        </p:txBody>
      </p:sp>
      <p:sp>
        <p:nvSpPr>
          <p:cNvPr id="9" name="Text Placeholder 97"/>
          <p:cNvSpPr>
            <a:spLocks noGrp="1"/>
          </p:cNvSpPr>
          <p:nvPr>
            <p:ph type="body" sz="quarter" idx="15" hasCustomPrompt="1"/>
          </p:nvPr>
        </p:nvSpPr>
        <p:spPr>
          <a:xfrm>
            <a:off x="576481" y="5513064"/>
            <a:ext cx="2619201" cy="105886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aseline="0"/>
            </a:lvl1pPr>
          </a:lstStyle>
          <a:p>
            <a:pPr lvl="0"/>
            <a:r>
              <a:rPr lang="en-GB" noProof="0"/>
              <a:t>Insert Author, </a:t>
            </a:r>
            <a:br>
              <a:rPr lang="en-GB" noProof="0"/>
            </a:br>
            <a:r>
              <a:rPr lang="en-GB" noProof="0"/>
              <a:t>department, </a:t>
            </a:r>
            <a:br>
              <a:rPr lang="en-GB" noProof="0"/>
            </a:br>
            <a:r>
              <a:rPr lang="en-GB" noProof="0"/>
              <a:t>date, place</a:t>
            </a:r>
          </a:p>
        </p:txBody>
      </p:sp>
      <p:sp>
        <p:nvSpPr>
          <p:cNvPr id="89" name="Marcador de posición de imagen 17"/>
          <p:cNvSpPr>
            <a:spLocks noGrp="1"/>
          </p:cNvSpPr>
          <p:nvPr>
            <p:ph type="pic" sz="quarter" idx="16" hasCustomPrompt="1"/>
          </p:nvPr>
        </p:nvSpPr>
        <p:spPr>
          <a:xfrm>
            <a:off x="4580239" y="1433384"/>
            <a:ext cx="7611771" cy="5424615"/>
          </a:xfrm>
          <a:custGeom>
            <a:avLst/>
            <a:gdLst>
              <a:gd name="connsiteX0" fmla="*/ 5637046 w 7139966"/>
              <a:gd name="connsiteY0" fmla="*/ 946 h 5750830"/>
              <a:gd name="connsiteX1" fmla="*/ 6707626 w 7139966"/>
              <a:gd name="connsiteY1" fmla="*/ 810791 h 5750830"/>
              <a:gd name="connsiteX2" fmla="*/ 7139966 w 7139966"/>
              <a:gd name="connsiteY2" fmla="*/ 2214518 h 5750830"/>
              <a:gd name="connsiteX3" fmla="*/ 7139966 w 7139966"/>
              <a:gd name="connsiteY3" fmla="*/ 5750830 h 5750830"/>
              <a:gd name="connsiteX4" fmla="*/ 1951889 w 7139966"/>
              <a:gd name="connsiteY4" fmla="*/ 5750830 h 5750830"/>
              <a:gd name="connsiteX5" fmla="*/ 384658 w 7139966"/>
              <a:gd name="connsiteY5" fmla="*/ 4842007 h 5750830"/>
              <a:gd name="connsiteX6" fmla="*/ 96431 w 7139966"/>
              <a:gd name="connsiteY6" fmla="*/ 3690231 h 5750830"/>
              <a:gd name="connsiteX7" fmla="*/ 96431 w 7139966"/>
              <a:gd name="connsiteY7" fmla="*/ 2556452 h 5750830"/>
              <a:gd name="connsiteX8" fmla="*/ 1384443 w 7139966"/>
              <a:gd name="connsiteY8" fmla="*/ 1611635 h 5750830"/>
              <a:gd name="connsiteX9" fmla="*/ 5293515 w 7139966"/>
              <a:gd name="connsiteY9" fmla="*/ 72935 h 5750830"/>
              <a:gd name="connsiteX10" fmla="*/ 5637046 w 7139966"/>
              <a:gd name="connsiteY10" fmla="*/ 946 h 5750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139966" h="5750830">
                <a:moveTo>
                  <a:pt x="5637046" y="946"/>
                </a:moveTo>
                <a:cubicBezTo>
                  <a:pt x="6121252" y="-19930"/>
                  <a:pt x="6539307" y="306327"/>
                  <a:pt x="6707626" y="810791"/>
                </a:cubicBezTo>
                <a:cubicBezTo>
                  <a:pt x="6707626" y="810791"/>
                  <a:pt x="6707626" y="810791"/>
                  <a:pt x="7139966" y="2214518"/>
                </a:cubicBezTo>
                <a:lnTo>
                  <a:pt x="7139966" y="5750830"/>
                </a:lnTo>
                <a:cubicBezTo>
                  <a:pt x="7139966" y="5750830"/>
                  <a:pt x="7139966" y="5750830"/>
                  <a:pt x="1951889" y="5750830"/>
                </a:cubicBezTo>
                <a:cubicBezTo>
                  <a:pt x="1357422" y="5633853"/>
                  <a:pt x="555792" y="5543871"/>
                  <a:pt x="384658" y="4842007"/>
                </a:cubicBezTo>
                <a:cubicBezTo>
                  <a:pt x="384658" y="4842007"/>
                  <a:pt x="384658" y="4842007"/>
                  <a:pt x="96431" y="3690231"/>
                </a:cubicBezTo>
                <a:cubicBezTo>
                  <a:pt x="6360" y="3303306"/>
                  <a:pt x="-65696" y="2943376"/>
                  <a:pt x="96431" y="2556452"/>
                </a:cubicBezTo>
                <a:cubicBezTo>
                  <a:pt x="312601" y="2025555"/>
                  <a:pt x="880047" y="1827593"/>
                  <a:pt x="1384443" y="1611635"/>
                </a:cubicBezTo>
                <a:cubicBezTo>
                  <a:pt x="1384443" y="1611635"/>
                  <a:pt x="1384443" y="1611635"/>
                  <a:pt x="5293515" y="72935"/>
                </a:cubicBezTo>
                <a:cubicBezTo>
                  <a:pt x="5410044" y="29068"/>
                  <a:pt x="5525307" y="5764"/>
                  <a:pt x="5637046" y="946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br>
              <a:rPr lang="en-GB" noProof="0"/>
            </a:br>
            <a:br>
              <a:rPr lang="en-GB" noProof="0"/>
            </a:br>
            <a:br>
              <a:rPr lang="en-GB" noProof="0"/>
            </a:br>
            <a:br>
              <a:rPr lang="en-GB" noProof="0"/>
            </a:br>
            <a:r>
              <a:rPr lang="en-GB" noProof="0"/>
              <a:t>Insert your picture here</a:t>
            </a: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GB" noProof="0"/>
              <a:t>© Amadeus IT Group and its affiliates and subsidiaries</a:t>
            </a:r>
          </a:p>
        </p:txBody>
      </p:sp>
      <p:sp>
        <p:nvSpPr>
          <p:cNvPr id="10" name="Freeform 5"/>
          <p:cNvSpPr>
            <a:spLocks noEditPoints="1"/>
          </p:cNvSpPr>
          <p:nvPr userDrawn="1"/>
        </p:nvSpPr>
        <p:spPr bwMode="auto">
          <a:xfrm>
            <a:off x="596018" y="319166"/>
            <a:ext cx="1689340" cy="175624"/>
          </a:xfrm>
          <a:custGeom>
            <a:avLst/>
            <a:gdLst>
              <a:gd name="T0" fmla="*/ 246 w 363"/>
              <a:gd name="T1" fmla="*/ 48 h 48"/>
              <a:gd name="T2" fmla="*/ 262 w 363"/>
              <a:gd name="T3" fmla="*/ 39 h 48"/>
              <a:gd name="T4" fmla="*/ 238 w 363"/>
              <a:gd name="T5" fmla="*/ 39 h 48"/>
              <a:gd name="T6" fmla="*/ 259 w 363"/>
              <a:gd name="T7" fmla="*/ 27 h 48"/>
              <a:gd name="T8" fmla="*/ 238 w 363"/>
              <a:gd name="T9" fmla="*/ 19 h 48"/>
              <a:gd name="T10" fmla="*/ 248 w 363"/>
              <a:gd name="T11" fmla="*/ 8 h 48"/>
              <a:gd name="T12" fmla="*/ 261 w 363"/>
              <a:gd name="T13" fmla="*/ 1 h 48"/>
              <a:gd name="T14" fmla="*/ 228 w 363"/>
              <a:gd name="T15" fmla="*/ 2 h 48"/>
              <a:gd name="T16" fmla="*/ 81 w 363"/>
              <a:gd name="T17" fmla="*/ 27 h 48"/>
              <a:gd name="T18" fmla="*/ 79 w 363"/>
              <a:gd name="T19" fmla="*/ 27 h 48"/>
              <a:gd name="T20" fmla="*/ 62 w 363"/>
              <a:gd name="T21" fmla="*/ 0 h 48"/>
              <a:gd name="T22" fmla="*/ 52 w 363"/>
              <a:gd name="T23" fmla="*/ 47 h 48"/>
              <a:gd name="T24" fmla="*/ 65 w 363"/>
              <a:gd name="T25" fmla="*/ 15 h 48"/>
              <a:gd name="T26" fmla="*/ 80 w 363"/>
              <a:gd name="T27" fmla="*/ 42 h 48"/>
              <a:gd name="T28" fmla="*/ 95 w 363"/>
              <a:gd name="T29" fmla="*/ 15 h 48"/>
              <a:gd name="T30" fmla="*/ 108 w 363"/>
              <a:gd name="T31" fmla="*/ 47 h 48"/>
              <a:gd name="T32" fmla="*/ 98 w 363"/>
              <a:gd name="T33" fmla="*/ 0 h 48"/>
              <a:gd name="T34" fmla="*/ 81 w 363"/>
              <a:gd name="T35" fmla="*/ 27 h 48"/>
              <a:gd name="T36" fmla="*/ 17 w 363"/>
              <a:gd name="T37" fmla="*/ 40 h 48"/>
              <a:gd name="T38" fmla="*/ 18 w 363"/>
              <a:gd name="T39" fmla="*/ 27 h 48"/>
              <a:gd name="T40" fmla="*/ 29 w 363"/>
              <a:gd name="T41" fmla="*/ 37 h 48"/>
              <a:gd name="T42" fmla="*/ 3 w 363"/>
              <a:gd name="T43" fmla="*/ 3 h 48"/>
              <a:gd name="T44" fmla="*/ 20 w 363"/>
              <a:gd name="T45" fmla="*/ 9 h 48"/>
              <a:gd name="T46" fmla="*/ 29 w 363"/>
              <a:gd name="T47" fmla="*/ 19 h 48"/>
              <a:gd name="T48" fmla="*/ 0 w 363"/>
              <a:gd name="T49" fmla="*/ 34 h 48"/>
              <a:gd name="T50" fmla="*/ 29 w 363"/>
              <a:gd name="T51" fmla="*/ 44 h 48"/>
              <a:gd name="T52" fmla="*/ 39 w 363"/>
              <a:gd name="T53" fmla="*/ 13 h 48"/>
              <a:gd name="T54" fmla="*/ 147 w 363"/>
              <a:gd name="T55" fmla="*/ 37 h 48"/>
              <a:gd name="T56" fmla="*/ 128 w 363"/>
              <a:gd name="T57" fmla="*/ 34 h 48"/>
              <a:gd name="T58" fmla="*/ 147 w 363"/>
              <a:gd name="T59" fmla="*/ 26 h 48"/>
              <a:gd name="T60" fmla="*/ 141 w 363"/>
              <a:gd name="T61" fmla="*/ 0 h 48"/>
              <a:gd name="T62" fmla="*/ 124 w 363"/>
              <a:gd name="T63" fmla="*/ 11 h 48"/>
              <a:gd name="T64" fmla="*/ 147 w 363"/>
              <a:gd name="T65" fmla="*/ 16 h 48"/>
              <a:gd name="T66" fmla="*/ 138 w 363"/>
              <a:gd name="T67" fmla="*/ 19 h 48"/>
              <a:gd name="T68" fmla="*/ 133 w 363"/>
              <a:gd name="T69" fmla="*/ 48 h 48"/>
              <a:gd name="T70" fmla="*/ 158 w 363"/>
              <a:gd name="T71" fmla="*/ 46 h 48"/>
              <a:gd name="T72" fmla="*/ 141 w 363"/>
              <a:gd name="T73" fmla="*/ 0 h 48"/>
              <a:gd name="T74" fmla="*/ 293 w 363"/>
              <a:gd name="T75" fmla="*/ 39 h 48"/>
              <a:gd name="T76" fmla="*/ 284 w 363"/>
              <a:gd name="T77" fmla="*/ 0 h 48"/>
              <a:gd name="T78" fmla="*/ 274 w 363"/>
              <a:gd name="T79" fmla="*/ 1 h 48"/>
              <a:gd name="T80" fmla="*/ 290 w 363"/>
              <a:gd name="T81" fmla="*/ 48 h 48"/>
              <a:gd name="T82" fmla="*/ 316 w 363"/>
              <a:gd name="T83" fmla="*/ 46 h 48"/>
              <a:gd name="T84" fmla="*/ 308 w 363"/>
              <a:gd name="T85" fmla="*/ 0 h 48"/>
              <a:gd name="T86" fmla="*/ 305 w 363"/>
              <a:gd name="T87" fmla="*/ 35 h 48"/>
              <a:gd name="T88" fmla="*/ 344 w 363"/>
              <a:gd name="T89" fmla="*/ 48 h 48"/>
              <a:gd name="T90" fmla="*/ 348 w 363"/>
              <a:gd name="T91" fmla="*/ 19 h 48"/>
              <a:gd name="T92" fmla="*/ 347 w 363"/>
              <a:gd name="T93" fmla="*/ 8 h 48"/>
              <a:gd name="T94" fmla="*/ 361 w 363"/>
              <a:gd name="T95" fmla="*/ 3 h 48"/>
              <a:gd name="T96" fmla="*/ 329 w 363"/>
              <a:gd name="T97" fmla="*/ 13 h 48"/>
              <a:gd name="T98" fmla="*/ 352 w 363"/>
              <a:gd name="T99" fmla="*/ 34 h 48"/>
              <a:gd name="T100" fmla="*/ 330 w 363"/>
              <a:gd name="T101" fmla="*/ 38 h 48"/>
              <a:gd name="T102" fmla="*/ 183 w 363"/>
              <a:gd name="T103" fmla="*/ 9 h 48"/>
              <a:gd name="T104" fmla="*/ 205 w 363"/>
              <a:gd name="T105" fmla="*/ 23 h 48"/>
              <a:gd name="T106" fmla="*/ 183 w 363"/>
              <a:gd name="T107" fmla="*/ 39 h 48"/>
              <a:gd name="T108" fmla="*/ 192 w 363"/>
              <a:gd name="T109" fmla="*/ 0 h 48"/>
              <a:gd name="T110" fmla="*/ 173 w 363"/>
              <a:gd name="T111" fmla="*/ 46 h 48"/>
              <a:gd name="T112" fmla="*/ 216 w 363"/>
              <a:gd name="T113" fmla="*/ 23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63" h="48">
                <a:moveTo>
                  <a:pt x="228" y="46"/>
                </a:moveTo>
                <a:cubicBezTo>
                  <a:pt x="228" y="46"/>
                  <a:pt x="236" y="48"/>
                  <a:pt x="246" y="48"/>
                </a:cubicBezTo>
                <a:cubicBezTo>
                  <a:pt x="257" y="48"/>
                  <a:pt x="262" y="47"/>
                  <a:pt x="262" y="47"/>
                </a:cubicBezTo>
                <a:cubicBezTo>
                  <a:pt x="262" y="39"/>
                  <a:pt x="262" y="39"/>
                  <a:pt x="262" y="39"/>
                </a:cubicBezTo>
                <a:cubicBezTo>
                  <a:pt x="262" y="39"/>
                  <a:pt x="257" y="40"/>
                  <a:pt x="249" y="40"/>
                </a:cubicBezTo>
                <a:cubicBezTo>
                  <a:pt x="242" y="40"/>
                  <a:pt x="238" y="39"/>
                  <a:pt x="238" y="39"/>
                </a:cubicBezTo>
                <a:cubicBezTo>
                  <a:pt x="238" y="27"/>
                  <a:pt x="238" y="27"/>
                  <a:pt x="238" y="27"/>
                </a:cubicBezTo>
                <a:cubicBezTo>
                  <a:pt x="259" y="27"/>
                  <a:pt x="259" y="27"/>
                  <a:pt x="259" y="27"/>
                </a:cubicBezTo>
                <a:cubicBezTo>
                  <a:pt x="259" y="19"/>
                  <a:pt x="259" y="19"/>
                  <a:pt x="259" y="19"/>
                </a:cubicBezTo>
                <a:cubicBezTo>
                  <a:pt x="238" y="19"/>
                  <a:pt x="238" y="19"/>
                  <a:pt x="238" y="19"/>
                </a:cubicBezTo>
                <a:cubicBezTo>
                  <a:pt x="238" y="9"/>
                  <a:pt x="238" y="9"/>
                  <a:pt x="238" y="9"/>
                </a:cubicBezTo>
                <a:cubicBezTo>
                  <a:pt x="238" y="9"/>
                  <a:pt x="242" y="8"/>
                  <a:pt x="248" y="8"/>
                </a:cubicBezTo>
                <a:cubicBezTo>
                  <a:pt x="255" y="8"/>
                  <a:pt x="261" y="9"/>
                  <a:pt x="261" y="9"/>
                </a:cubicBezTo>
                <a:cubicBezTo>
                  <a:pt x="261" y="1"/>
                  <a:pt x="261" y="1"/>
                  <a:pt x="261" y="1"/>
                </a:cubicBezTo>
                <a:cubicBezTo>
                  <a:pt x="261" y="1"/>
                  <a:pt x="256" y="0"/>
                  <a:pt x="247" y="0"/>
                </a:cubicBezTo>
                <a:cubicBezTo>
                  <a:pt x="236" y="0"/>
                  <a:pt x="228" y="2"/>
                  <a:pt x="228" y="2"/>
                </a:cubicBezTo>
                <a:lnTo>
                  <a:pt x="228" y="46"/>
                </a:lnTo>
                <a:close/>
                <a:moveTo>
                  <a:pt x="81" y="27"/>
                </a:moveTo>
                <a:cubicBezTo>
                  <a:pt x="81" y="28"/>
                  <a:pt x="80" y="29"/>
                  <a:pt x="80" y="30"/>
                </a:cubicBezTo>
                <a:cubicBezTo>
                  <a:pt x="80" y="29"/>
                  <a:pt x="80" y="28"/>
                  <a:pt x="79" y="27"/>
                </a:cubicBezTo>
                <a:cubicBezTo>
                  <a:pt x="70" y="4"/>
                  <a:pt x="70" y="4"/>
                  <a:pt x="70" y="4"/>
                </a:cubicBezTo>
                <a:cubicBezTo>
                  <a:pt x="69" y="0"/>
                  <a:pt x="66" y="0"/>
                  <a:pt x="62" y="0"/>
                </a:cubicBezTo>
                <a:cubicBezTo>
                  <a:pt x="60" y="0"/>
                  <a:pt x="57" y="0"/>
                  <a:pt x="57" y="0"/>
                </a:cubicBezTo>
                <a:cubicBezTo>
                  <a:pt x="52" y="47"/>
                  <a:pt x="52" y="47"/>
                  <a:pt x="52" y="47"/>
                </a:cubicBezTo>
                <a:cubicBezTo>
                  <a:pt x="63" y="47"/>
                  <a:pt x="63" y="47"/>
                  <a:pt x="63" y="47"/>
                </a:cubicBezTo>
                <a:cubicBezTo>
                  <a:pt x="65" y="15"/>
                  <a:pt x="65" y="15"/>
                  <a:pt x="65" y="15"/>
                </a:cubicBezTo>
                <a:cubicBezTo>
                  <a:pt x="75" y="39"/>
                  <a:pt x="75" y="39"/>
                  <a:pt x="75" y="39"/>
                </a:cubicBezTo>
                <a:cubicBezTo>
                  <a:pt x="76" y="41"/>
                  <a:pt x="77" y="42"/>
                  <a:pt x="80" y="42"/>
                </a:cubicBezTo>
                <a:cubicBezTo>
                  <a:pt x="83" y="42"/>
                  <a:pt x="85" y="41"/>
                  <a:pt x="85" y="39"/>
                </a:cubicBezTo>
                <a:cubicBezTo>
                  <a:pt x="95" y="15"/>
                  <a:pt x="95" y="15"/>
                  <a:pt x="95" y="15"/>
                </a:cubicBezTo>
                <a:cubicBezTo>
                  <a:pt x="97" y="47"/>
                  <a:pt x="97" y="47"/>
                  <a:pt x="97" y="47"/>
                </a:cubicBezTo>
                <a:cubicBezTo>
                  <a:pt x="108" y="47"/>
                  <a:pt x="108" y="47"/>
                  <a:pt x="108" y="47"/>
                </a:cubicBezTo>
                <a:cubicBezTo>
                  <a:pt x="103" y="0"/>
                  <a:pt x="103" y="0"/>
                  <a:pt x="103" y="0"/>
                </a:cubicBezTo>
                <a:cubicBezTo>
                  <a:pt x="103" y="0"/>
                  <a:pt x="100" y="0"/>
                  <a:pt x="98" y="0"/>
                </a:cubicBezTo>
                <a:cubicBezTo>
                  <a:pt x="94" y="0"/>
                  <a:pt x="92" y="0"/>
                  <a:pt x="90" y="4"/>
                </a:cubicBezTo>
                <a:lnTo>
                  <a:pt x="81" y="27"/>
                </a:lnTo>
                <a:close/>
                <a:moveTo>
                  <a:pt x="29" y="37"/>
                </a:moveTo>
                <a:cubicBezTo>
                  <a:pt x="27" y="38"/>
                  <a:pt x="21" y="40"/>
                  <a:pt x="17" y="40"/>
                </a:cubicBezTo>
                <a:cubicBezTo>
                  <a:pt x="13" y="40"/>
                  <a:pt x="10" y="38"/>
                  <a:pt x="10" y="34"/>
                </a:cubicBezTo>
                <a:cubicBezTo>
                  <a:pt x="10" y="29"/>
                  <a:pt x="12" y="27"/>
                  <a:pt x="18" y="27"/>
                </a:cubicBezTo>
                <a:cubicBezTo>
                  <a:pt x="29" y="26"/>
                  <a:pt x="29" y="26"/>
                  <a:pt x="29" y="26"/>
                </a:cubicBezTo>
                <a:lnTo>
                  <a:pt x="29" y="37"/>
                </a:lnTo>
                <a:close/>
                <a:moveTo>
                  <a:pt x="23" y="0"/>
                </a:moveTo>
                <a:cubicBezTo>
                  <a:pt x="14" y="0"/>
                  <a:pt x="6" y="2"/>
                  <a:pt x="3" y="3"/>
                </a:cubicBezTo>
                <a:cubicBezTo>
                  <a:pt x="6" y="11"/>
                  <a:pt x="6" y="11"/>
                  <a:pt x="6" y="11"/>
                </a:cubicBezTo>
                <a:cubicBezTo>
                  <a:pt x="6" y="11"/>
                  <a:pt x="13" y="9"/>
                  <a:pt x="20" y="9"/>
                </a:cubicBezTo>
                <a:cubicBezTo>
                  <a:pt x="26" y="9"/>
                  <a:pt x="29" y="10"/>
                  <a:pt x="29" y="16"/>
                </a:cubicBezTo>
                <a:cubicBezTo>
                  <a:pt x="29" y="19"/>
                  <a:pt x="29" y="19"/>
                  <a:pt x="29" y="19"/>
                </a:cubicBezTo>
                <a:cubicBezTo>
                  <a:pt x="20" y="19"/>
                  <a:pt x="20" y="19"/>
                  <a:pt x="20" y="19"/>
                </a:cubicBezTo>
                <a:cubicBezTo>
                  <a:pt x="4" y="19"/>
                  <a:pt x="0" y="26"/>
                  <a:pt x="0" y="34"/>
                </a:cubicBezTo>
                <a:cubicBezTo>
                  <a:pt x="0" y="45"/>
                  <a:pt x="8" y="48"/>
                  <a:pt x="15" y="48"/>
                </a:cubicBezTo>
                <a:cubicBezTo>
                  <a:pt x="24" y="48"/>
                  <a:pt x="29" y="44"/>
                  <a:pt x="29" y="44"/>
                </a:cubicBezTo>
                <a:cubicBezTo>
                  <a:pt x="30" y="44"/>
                  <a:pt x="31" y="46"/>
                  <a:pt x="39" y="46"/>
                </a:cubicBezTo>
                <a:cubicBezTo>
                  <a:pt x="39" y="13"/>
                  <a:pt x="39" y="13"/>
                  <a:pt x="39" y="13"/>
                </a:cubicBezTo>
                <a:cubicBezTo>
                  <a:pt x="39" y="4"/>
                  <a:pt x="33" y="0"/>
                  <a:pt x="23" y="0"/>
                </a:cubicBezTo>
                <a:moveTo>
                  <a:pt x="147" y="37"/>
                </a:moveTo>
                <a:cubicBezTo>
                  <a:pt x="145" y="38"/>
                  <a:pt x="140" y="40"/>
                  <a:pt x="136" y="40"/>
                </a:cubicBezTo>
                <a:cubicBezTo>
                  <a:pt x="131" y="40"/>
                  <a:pt x="128" y="38"/>
                  <a:pt x="128" y="34"/>
                </a:cubicBezTo>
                <a:cubicBezTo>
                  <a:pt x="128" y="29"/>
                  <a:pt x="130" y="27"/>
                  <a:pt x="136" y="27"/>
                </a:cubicBezTo>
                <a:cubicBezTo>
                  <a:pt x="147" y="26"/>
                  <a:pt x="147" y="26"/>
                  <a:pt x="147" y="26"/>
                </a:cubicBezTo>
                <a:lnTo>
                  <a:pt x="147" y="37"/>
                </a:lnTo>
                <a:close/>
                <a:moveTo>
                  <a:pt x="141" y="0"/>
                </a:moveTo>
                <a:cubicBezTo>
                  <a:pt x="132" y="0"/>
                  <a:pt x="125" y="2"/>
                  <a:pt x="122" y="3"/>
                </a:cubicBezTo>
                <a:cubicBezTo>
                  <a:pt x="124" y="11"/>
                  <a:pt x="124" y="11"/>
                  <a:pt x="124" y="11"/>
                </a:cubicBezTo>
                <a:cubicBezTo>
                  <a:pt x="124" y="11"/>
                  <a:pt x="131" y="9"/>
                  <a:pt x="138" y="9"/>
                </a:cubicBezTo>
                <a:cubicBezTo>
                  <a:pt x="144" y="9"/>
                  <a:pt x="147" y="10"/>
                  <a:pt x="147" y="16"/>
                </a:cubicBezTo>
                <a:cubicBezTo>
                  <a:pt x="147" y="19"/>
                  <a:pt x="147" y="19"/>
                  <a:pt x="147" y="19"/>
                </a:cubicBezTo>
                <a:cubicBezTo>
                  <a:pt x="138" y="19"/>
                  <a:pt x="138" y="19"/>
                  <a:pt x="138" y="19"/>
                </a:cubicBezTo>
                <a:cubicBezTo>
                  <a:pt x="123" y="19"/>
                  <a:pt x="118" y="26"/>
                  <a:pt x="118" y="34"/>
                </a:cubicBezTo>
                <a:cubicBezTo>
                  <a:pt x="118" y="45"/>
                  <a:pt x="126" y="48"/>
                  <a:pt x="133" y="48"/>
                </a:cubicBezTo>
                <a:cubicBezTo>
                  <a:pt x="142" y="48"/>
                  <a:pt x="147" y="44"/>
                  <a:pt x="148" y="44"/>
                </a:cubicBezTo>
                <a:cubicBezTo>
                  <a:pt x="148" y="44"/>
                  <a:pt x="150" y="46"/>
                  <a:pt x="158" y="46"/>
                </a:cubicBezTo>
                <a:cubicBezTo>
                  <a:pt x="158" y="13"/>
                  <a:pt x="158" y="13"/>
                  <a:pt x="158" y="13"/>
                </a:cubicBezTo>
                <a:cubicBezTo>
                  <a:pt x="158" y="4"/>
                  <a:pt x="151" y="0"/>
                  <a:pt x="141" y="0"/>
                </a:cubicBezTo>
                <a:moveTo>
                  <a:pt x="305" y="35"/>
                </a:moveTo>
                <a:cubicBezTo>
                  <a:pt x="303" y="37"/>
                  <a:pt x="298" y="39"/>
                  <a:pt x="293" y="39"/>
                </a:cubicBezTo>
                <a:cubicBezTo>
                  <a:pt x="286" y="39"/>
                  <a:pt x="284" y="35"/>
                  <a:pt x="284" y="28"/>
                </a:cubicBezTo>
                <a:cubicBezTo>
                  <a:pt x="284" y="0"/>
                  <a:pt x="284" y="0"/>
                  <a:pt x="284" y="0"/>
                </a:cubicBezTo>
                <a:cubicBezTo>
                  <a:pt x="283" y="0"/>
                  <a:pt x="283" y="0"/>
                  <a:pt x="283" y="0"/>
                </a:cubicBezTo>
                <a:cubicBezTo>
                  <a:pt x="281" y="0"/>
                  <a:pt x="275" y="0"/>
                  <a:pt x="274" y="1"/>
                </a:cubicBezTo>
                <a:cubicBezTo>
                  <a:pt x="274" y="29"/>
                  <a:pt x="274" y="29"/>
                  <a:pt x="274" y="29"/>
                </a:cubicBezTo>
                <a:cubicBezTo>
                  <a:pt x="274" y="42"/>
                  <a:pt x="277" y="48"/>
                  <a:pt x="290" y="48"/>
                </a:cubicBezTo>
                <a:cubicBezTo>
                  <a:pt x="300" y="48"/>
                  <a:pt x="305" y="44"/>
                  <a:pt x="306" y="44"/>
                </a:cubicBezTo>
                <a:cubicBezTo>
                  <a:pt x="306" y="44"/>
                  <a:pt x="309" y="46"/>
                  <a:pt x="316" y="46"/>
                </a:cubicBezTo>
                <a:cubicBezTo>
                  <a:pt x="316" y="1"/>
                  <a:pt x="316" y="1"/>
                  <a:pt x="316" y="1"/>
                </a:cubicBezTo>
                <a:cubicBezTo>
                  <a:pt x="315" y="1"/>
                  <a:pt x="310" y="0"/>
                  <a:pt x="308" y="0"/>
                </a:cubicBezTo>
                <a:cubicBezTo>
                  <a:pt x="305" y="0"/>
                  <a:pt x="305" y="0"/>
                  <a:pt x="305" y="0"/>
                </a:cubicBezTo>
                <a:lnTo>
                  <a:pt x="305" y="35"/>
                </a:lnTo>
                <a:close/>
                <a:moveTo>
                  <a:pt x="328" y="46"/>
                </a:moveTo>
                <a:cubicBezTo>
                  <a:pt x="328" y="46"/>
                  <a:pt x="335" y="48"/>
                  <a:pt x="344" y="48"/>
                </a:cubicBezTo>
                <a:cubicBezTo>
                  <a:pt x="352" y="48"/>
                  <a:pt x="363" y="45"/>
                  <a:pt x="363" y="33"/>
                </a:cubicBezTo>
                <a:cubicBezTo>
                  <a:pt x="363" y="26"/>
                  <a:pt x="357" y="23"/>
                  <a:pt x="348" y="19"/>
                </a:cubicBezTo>
                <a:cubicBezTo>
                  <a:pt x="343" y="18"/>
                  <a:pt x="339" y="16"/>
                  <a:pt x="339" y="13"/>
                </a:cubicBezTo>
                <a:cubicBezTo>
                  <a:pt x="339" y="11"/>
                  <a:pt x="340" y="8"/>
                  <a:pt x="347" y="8"/>
                </a:cubicBezTo>
                <a:cubicBezTo>
                  <a:pt x="352" y="8"/>
                  <a:pt x="358" y="11"/>
                  <a:pt x="358" y="11"/>
                </a:cubicBezTo>
                <a:cubicBezTo>
                  <a:pt x="361" y="3"/>
                  <a:pt x="361" y="3"/>
                  <a:pt x="361" y="3"/>
                </a:cubicBezTo>
                <a:cubicBezTo>
                  <a:pt x="359" y="2"/>
                  <a:pt x="354" y="0"/>
                  <a:pt x="346" y="0"/>
                </a:cubicBezTo>
                <a:cubicBezTo>
                  <a:pt x="337" y="0"/>
                  <a:pt x="329" y="4"/>
                  <a:pt x="329" y="13"/>
                </a:cubicBezTo>
                <a:cubicBezTo>
                  <a:pt x="329" y="23"/>
                  <a:pt x="337" y="26"/>
                  <a:pt x="344" y="28"/>
                </a:cubicBezTo>
                <a:cubicBezTo>
                  <a:pt x="349" y="29"/>
                  <a:pt x="352" y="31"/>
                  <a:pt x="352" y="34"/>
                </a:cubicBezTo>
                <a:cubicBezTo>
                  <a:pt x="352" y="37"/>
                  <a:pt x="351" y="40"/>
                  <a:pt x="343" y="40"/>
                </a:cubicBezTo>
                <a:cubicBezTo>
                  <a:pt x="337" y="40"/>
                  <a:pt x="330" y="38"/>
                  <a:pt x="330" y="38"/>
                </a:cubicBezTo>
                <a:lnTo>
                  <a:pt x="328" y="46"/>
                </a:lnTo>
                <a:close/>
                <a:moveTo>
                  <a:pt x="183" y="9"/>
                </a:moveTo>
                <a:cubicBezTo>
                  <a:pt x="185" y="8"/>
                  <a:pt x="188" y="8"/>
                  <a:pt x="191" y="8"/>
                </a:cubicBezTo>
                <a:cubicBezTo>
                  <a:pt x="199" y="8"/>
                  <a:pt x="205" y="12"/>
                  <a:pt x="205" y="23"/>
                </a:cubicBezTo>
                <a:cubicBezTo>
                  <a:pt x="205" y="34"/>
                  <a:pt x="202" y="40"/>
                  <a:pt x="190" y="40"/>
                </a:cubicBezTo>
                <a:cubicBezTo>
                  <a:pt x="187" y="40"/>
                  <a:pt x="183" y="39"/>
                  <a:pt x="183" y="39"/>
                </a:cubicBezTo>
                <a:lnTo>
                  <a:pt x="183" y="9"/>
                </a:lnTo>
                <a:close/>
                <a:moveTo>
                  <a:pt x="192" y="0"/>
                </a:moveTo>
                <a:cubicBezTo>
                  <a:pt x="186" y="0"/>
                  <a:pt x="178" y="1"/>
                  <a:pt x="173" y="2"/>
                </a:cubicBezTo>
                <a:cubicBezTo>
                  <a:pt x="173" y="46"/>
                  <a:pt x="173" y="46"/>
                  <a:pt x="173" y="46"/>
                </a:cubicBezTo>
                <a:cubicBezTo>
                  <a:pt x="177" y="47"/>
                  <a:pt x="185" y="48"/>
                  <a:pt x="190" y="48"/>
                </a:cubicBezTo>
                <a:cubicBezTo>
                  <a:pt x="208" y="48"/>
                  <a:pt x="216" y="41"/>
                  <a:pt x="216" y="23"/>
                </a:cubicBezTo>
                <a:cubicBezTo>
                  <a:pt x="216" y="9"/>
                  <a:pt x="207" y="0"/>
                  <a:pt x="192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17689583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with photo l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/>
          <p:cNvSpPr/>
          <p:nvPr userDrawn="1"/>
        </p:nvSpPr>
        <p:spPr>
          <a:xfrm>
            <a:off x="-6348" y="0"/>
            <a:ext cx="12198351" cy="6858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noProof="0"/>
          </a:p>
        </p:txBody>
      </p:sp>
      <p:sp>
        <p:nvSpPr>
          <p:cNvPr id="86" name="Freeform 31"/>
          <p:cNvSpPr>
            <a:spLocks/>
          </p:cNvSpPr>
          <p:nvPr userDrawn="1"/>
        </p:nvSpPr>
        <p:spPr bwMode="auto">
          <a:xfrm>
            <a:off x="38109" y="298464"/>
            <a:ext cx="12112625" cy="6257925"/>
          </a:xfrm>
          <a:custGeom>
            <a:avLst/>
            <a:gdLst>
              <a:gd name="T0" fmla="*/ 0 w 7630"/>
              <a:gd name="T1" fmla="*/ 1263 h 3942"/>
              <a:gd name="T2" fmla="*/ 0 w 7630"/>
              <a:gd name="T3" fmla="*/ 3942 h 3942"/>
              <a:gd name="T4" fmla="*/ 7630 w 7630"/>
              <a:gd name="T5" fmla="*/ 3942 h 3942"/>
              <a:gd name="T6" fmla="*/ 7630 w 7630"/>
              <a:gd name="T7" fmla="*/ 0 h 39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630" h="3942">
                <a:moveTo>
                  <a:pt x="0" y="1263"/>
                </a:moveTo>
                <a:lnTo>
                  <a:pt x="0" y="3942"/>
                </a:lnTo>
                <a:lnTo>
                  <a:pt x="7630" y="3942"/>
                </a:lnTo>
                <a:lnTo>
                  <a:pt x="763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s-ES" sz="1350"/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6807837" y="1160165"/>
            <a:ext cx="4601584" cy="1325563"/>
          </a:xfrm>
        </p:spPr>
        <p:txBody>
          <a:bodyPr anchor="b"/>
          <a:lstStyle>
            <a:lvl1pPr algn="r">
              <a:lnSpc>
                <a:spcPct val="100000"/>
              </a:lnSpc>
              <a:defRPr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noProof="0"/>
              <a:t>Add your title here</a:t>
            </a:r>
          </a:p>
        </p:txBody>
      </p:sp>
      <p:sp>
        <p:nvSpPr>
          <p:cNvPr id="15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6807261" y="2698787"/>
            <a:ext cx="4602163" cy="97891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lnSpc>
                <a:spcPct val="100000"/>
              </a:lnSpc>
              <a:buNone/>
              <a:defRPr sz="2400" baseline="0">
                <a:solidFill>
                  <a:schemeClr val="bg1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Insert your subheading here to support your heading</a:t>
            </a:r>
          </a:p>
        </p:txBody>
      </p:sp>
      <p:sp>
        <p:nvSpPr>
          <p:cNvPr id="9" name="Text Placeholder 97"/>
          <p:cNvSpPr>
            <a:spLocks noGrp="1"/>
          </p:cNvSpPr>
          <p:nvPr>
            <p:ph type="body" sz="quarter" idx="15" hasCustomPrompt="1"/>
          </p:nvPr>
        </p:nvSpPr>
        <p:spPr>
          <a:xfrm>
            <a:off x="8790229" y="5513064"/>
            <a:ext cx="2619201" cy="105886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GB" noProof="0"/>
              <a:t>Insert Author, </a:t>
            </a:r>
            <a:br>
              <a:rPr lang="en-GB" noProof="0"/>
            </a:br>
            <a:r>
              <a:rPr lang="en-GB" noProof="0"/>
              <a:t>department, </a:t>
            </a:r>
            <a:br>
              <a:rPr lang="en-GB" noProof="0"/>
            </a:br>
            <a:r>
              <a:rPr lang="en-GB" noProof="0"/>
              <a:t>date, place</a:t>
            </a:r>
          </a:p>
        </p:txBody>
      </p:sp>
      <p:sp>
        <p:nvSpPr>
          <p:cNvPr id="35" name="Marcador de posición de imagen 34"/>
          <p:cNvSpPr>
            <a:spLocks noGrp="1"/>
          </p:cNvSpPr>
          <p:nvPr>
            <p:ph type="pic" sz="quarter" idx="16" hasCustomPrompt="1"/>
          </p:nvPr>
        </p:nvSpPr>
        <p:spPr>
          <a:xfrm>
            <a:off x="-8729" y="1160165"/>
            <a:ext cx="6666145" cy="5774817"/>
          </a:xfrm>
          <a:custGeom>
            <a:avLst/>
            <a:gdLst>
              <a:gd name="connsiteX0" fmla="*/ 5273631 w 6666145"/>
              <a:gd name="connsiteY0" fmla="*/ 726 h 6276346"/>
              <a:gd name="connsiteX1" fmla="*/ 6666145 w 6666145"/>
              <a:gd name="connsiteY1" fmla="*/ 2806264 h 6276346"/>
              <a:gd name="connsiteX2" fmla="*/ 4880200 w 6666145"/>
              <a:gd name="connsiteY2" fmla="*/ 6276346 h 6276346"/>
              <a:gd name="connsiteX3" fmla="*/ 0 w 6666145"/>
              <a:gd name="connsiteY3" fmla="*/ 6276346 h 6276346"/>
              <a:gd name="connsiteX4" fmla="*/ 0 w 6666145"/>
              <a:gd name="connsiteY4" fmla="*/ 1755562 h 6276346"/>
              <a:gd name="connsiteX5" fmla="*/ 4956345 w 6666145"/>
              <a:gd name="connsiteY5" fmla="*/ 48171 h 6276346"/>
              <a:gd name="connsiteX6" fmla="*/ 5273631 w 6666145"/>
              <a:gd name="connsiteY6" fmla="*/ 726 h 627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66145" h="6276346">
                <a:moveTo>
                  <a:pt x="5273631" y="726"/>
                </a:moveTo>
                <a:cubicBezTo>
                  <a:pt x="6239757" y="42460"/>
                  <a:pt x="6666145" y="1872859"/>
                  <a:pt x="6666145" y="2806264"/>
                </a:cubicBezTo>
                <a:cubicBezTo>
                  <a:pt x="6666145" y="4237155"/>
                  <a:pt x="5960074" y="5502145"/>
                  <a:pt x="4880200" y="6276346"/>
                </a:cubicBezTo>
                <a:cubicBezTo>
                  <a:pt x="4880200" y="6276346"/>
                  <a:pt x="4880200" y="6276346"/>
                  <a:pt x="0" y="6276346"/>
                </a:cubicBezTo>
                <a:cubicBezTo>
                  <a:pt x="0" y="6276346"/>
                  <a:pt x="0" y="6276346"/>
                  <a:pt x="0" y="1755562"/>
                </a:cubicBezTo>
                <a:cubicBezTo>
                  <a:pt x="0" y="1755562"/>
                  <a:pt x="0" y="1755562"/>
                  <a:pt x="4956345" y="48171"/>
                </a:cubicBezTo>
                <a:cubicBezTo>
                  <a:pt x="5067966" y="11233"/>
                  <a:pt x="5173687" y="-3592"/>
                  <a:pt x="5273631" y="726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baseline="0"/>
            </a:lvl1pPr>
          </a:lstStyle>
          <a:p>
            <a:br>
              <a:rPr lang="en-GB" noProof="0"/>
            </a:br>
            <a:br>
              <a:rPr lang="en-GB" noProof="0"/>
            </a:br>
            <a:br>
              <a:rPr lang="en-GB" noProof="0"/>
            </a:br>
            <a:br>
              <a:rPr lang="en-GB" noProof="0"/>
            </a:br>
            <a:r>
              <a:rPr lang="en-GB" noProof="0"/>
              <a:t>Insert your picture here</a:t>
            </a: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85000"/>
                  </a:schemeClr>
                </a:solidFill>
                <a:latin typeface="+mj-lt"/>
              </a:defRPr>
            </a:lvl1pPr>
          </a:lstStyle>
          <a:p>
            <a:r>
              <a:rPr lang="en-GB" noProof="0"/>
              <a:t>© Amadeus IT Group and its affiliates and subsidiaries</a:t>
            </a:r>
          </a:p>
        </p:txBody>
      </p:sp>
      <p:sp>
        <p:nvSpPr>
          <p:cNvPr id="10" name="Freeform 5"/>
          <p:cNvSpPr>
            <a:spLocks noEditPoints="1"/>
          </p:cNvSpPr>
          <p:nvPr userDrawn="1"/>
        </p:nvSpPr>
        <p:spPr bwMode="auto">
          <a:xfrm>
            <a:off x="596018" y="319166"/>
            <a:ext cx="1689340" cy="175624"/>
          </a:xfrm>
          <a:custGeom>
            <a:avLst/>
            <a:gdLst>
              <a:gd name="T0" fmla="*/ 246 w 363"/>
              <a:gd name="T1" fmla="*/ 48 h 48"/>
              <a:gd name="T2" fmla="*/ 262 w 363"/>
              <a:gd name="T3" fmla="*/ 39 h 48"/>
              <a:gd name="T4" fmla="*/ 238 w 363"/>
              <a:gd name="T5" fmla="*/ 39 h 48"/>
              <a:gd name="T6" fmla="*/ 259 w 363"/>
              <a:gd name="T7" fmla="*/ 27 h 48"/>
              <a:gd name="T8" fmla="*/ 238 w 363"/>
              <a:gd name="T9" fmla="*/ 19 h 48"/>
              <a:gd name="T10" fmla="*/ 248 w 363"/>
              <a:gd name="T11" fmla="*/ 8 h 48"/>
              <a:gd name="T12" fmla="*/ 261 w 363"/>
              <a:gd name="T13" fmla="*/ 1 h 48"/>
              <a:gd name="T14" fmla="*/ 228 w 363"/>
              <a:gd name="T15" fmla="*/ 2 h 48"/>
              <a:gd name="T16" fmla="*/ 81 w 363"/>
              <a:gd name="T17" fmla="*/ 27 h 48"/>
              <a:gd name="T18" fmla="*/ 79 w 363"/>
              <a:gd name="T19" fmla="*/ 27 h 48"/>
              <a:gd name="T20" fmla="*/ 62 w 363"/>
              <a:gd name="T21" fmla="*/ 0 h 48"/>
              <a:gd name="T22" fmla="*/ 52 w 363"/>
              <a:gd name="T23" fmla="*/ 47 h 48"/>
              <a:gd name="T24" fmla="*/ 65 w 363"/>
              <a:gd name="T25" fmla="*/ 15 h 48"/>
              <a:gd name="T26" fmla="*/ 80 w 363"/>
              <a:gd name="T27" fmla="*/ 42 h 48"/>
              <a:gd name="T28" fmla="*/ 95 w 363"/>
              <a:gd name="T29" fmla="*/ 15 h 48"/>
              <a:gd name="T30" fmla="*/ 108 w 363"/>
              <a:gd name="T31" fmla="*/ 47 h 48"/>
              <a:gd name="T32" fmla="*/ 98 w 363"/>
              <a:gd name="T33" fmla="*/ 0 h 48"/>
              <a:gd name="T34" fmla="*/ 81 w 363"/>
              <a:gd name="T35" fmla="*/ 27 h 48"/>
              <a:gd name="T36" fmla="*/ 17 w 363"/>
              <a:gd name="T37" fmla="*/ 40 h 48"/>
              <a:gd name="T38" fmla="*/ 18 w 363"/>
              <a:gd name="T39" fmla="*/ 27 h 48"/>
              <a:gd name="T40" fmla="*/ 29 w 363"/>
              <a:gd name="T41" fmla="*/ 37 h 48"/>
              <a:gd name="T42" fmla="*/ 3 w 363"/>
              <a:gd name="T43" fmla="*/ 3 h 48"/>
              <a:gd name="T44" fmla="*/ 20 w 363"/>
              <a:gd name="T45" fmla="*/ 9 h 48"/>
              <a:gd name="T46" fmla="*/ 29 w 363"/>
              <a:gd name="T47" fmla="*/ 19 h 48"/>
              <a:gd name="T48" fmla="*/ 0 w 363"/>
              <a:gd name="T49" fmla="*/ 34 h 48"/>
              <a:gd name="T50" fmla="*/ 29 w 363"/>
              <a:gd name="T51" fmla="*/ 44 h 48"/>
              <a:gd name="T52" fmla="*/ 39 w 363"/>
              <a:gd name="T53" fmla="*/ 13 h 48"/>
              <a:gd name="T54" fmla="*/ 147 w 363"/>
              <a:gd name="T55" fmla="*/ 37 h 48"/>
              <a:gd name="T56" fmla="*/ 128 w 363"/>
              <a:gd name="T57" fmla="*/ 34 h 48"/>
              <a:gd name="T58" fmla="*/ 147 w 363"/>
              <a:gd name="T59" fmla="*/ 26 h 48"/>
              <a:gd name="T60" fmla="*/ 141 w 363"/>
              <a:gd name="T61" fmla="*/ 0 h 48"/>
              <a:gd name="T62" fmla="*/ 124 w 363"/>
              <a:gd name="T63" fmla="*/ 11 h 48"/>
              <a:gd name="T64" fmla="*/ 147 w 363"/>
              <a:gd name="T65" fmla="*/ 16 h 48"/>
              <a:gd name="T66" fmla="*/ 138 w 363"/>
              <a:gd name="T67" fmla="*/ 19 h 48"/>
              <a:gd name="T68" fmla="*/ 133 w 363"/>
              <a:gd name="T69" fmla="*/ 48 h 48"/>
              <a:gd name="T70" fmla="*/ 158 w 363"/>
              <a:gd name="T71" fmla="*/ 46 h 48"/>
              <a:gd name="T72" fmla="*/ 141 w 363"/>
              <a:gd name="T73" fmla="*/ 0 h 48"/>
              <a:gd name="T74" fmla="*/ 293 w 363"/>
              <a:gd name="T75" fmla="*/ 39 h 48"/>
              <a:gd name="T76" fmla="*/ 284 w 363"/>
              <a:gd name="T77" fmla="*/ 0 h 48"/>
              <a:gd name="T78" fmla="*/ 274 w 363"/>
              <a:gd name="T79" fmla="*/ 1 h 48"/>
              <a:gd name="T80" fmla="*/ 290 w 363"/>
              <a:gd name="T81" fmla="*/ 48 h 48"/>
              <a:gd name="T82" fmla="*/ 316 w 363"/>
              <a:gd name="T83" fmla="*/ 46 h 48"/>
              <a:gd name="T84" fmla="*/ 308 w 363"/>
              <a:gd name="T85" fmla="*/ 0 h 48"/>
              <a:gd name="T86" fmla="*/ 305 w 363"/>
              <a:gd name="T87" fmla="*/ 35 h 48"/>
              <a:gd name="T88" fmla="*/ 344 w 363"/>
              <a:gd name="T89" fmla="*/ 48 h 48"/>
              <a:gd name="T90" fmla="*/ 348 w 363"/>
              <a:gd name="T91" fmla="*/ 19 h 48"/>
              <a:gd name="T92" fmla="*/ 347 w 363"/>
              <a:gd name="T93" fmla="*/ 8 h 48"/>
              <a:gd name="T94" fmla="*/ 361 w 363"/>
              <a:gd name="T95" fmla="*/ 3 h 48"/>
              <a:gd name="T96" fmla="*/ 329 w 363"/>
              <a:gd name="T97" fmla="*/ 13 h 48"/>
              <a:gd name="T98" fmla="*/ 352 w 363"/>
              <a:gd name="T99" fmla="*/ 34 h 48"/>
              <a:gd name="T100" fmla="*/ 330 w 363"/>
              <a:gd name="T101" fmla="*/ 38 h 48"/>
              <a:gd name="T102" fmla="*/ 183 w 363"/>
              <a:gd name="T103" fmla="*/ 9 h 48"/>
              <a:gd name="T104" fmla="*/ 205 w 363"/>
              <a:gd name="T105" fmla="*/ 23 h 48"/>
              <a:gd name="T106" fmla="*/ 183 w 363"/>
              <a:gd name="T107" fmla="*/ 39 h 48"/>
              <a:gd name="T108" fmla="*/ 192 w 363"/>
              <a:gd name="T109" fmla="*/ 0 h 48"/>
              <a:gd name="T110" fmla="*/ 173 w 363"/>
              <a:gd name="T111" fmla="*/ 46 h 48"/>
              <a:gd name="T112" fmla="*/ 216 w 363"/>
              <a:gd name="T113" fmla="*/ 23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63" h="48">
                <a:moveTo>
                  <a:pt x="228" y="46"/>
                </a:moveTo>
                <a:cubicBezTo>
                  <a:pt x="228" y="46"/>
                  <a:pt x="236" y="48"/>
                  <a:pt x="246" y="48"/>
                </a:cubicBezTo>
                <a:cubicBezTo>
                  <a:pt x="257" y="48"/>
                  <a:pt x="262" y="47"/>
                  <a:pt x="262" y="47"/>
                </a:cubicBezTo>
                <a:cubicBezTo>
                  <a:pt x="262" y="39"/>
                  <a:pt x="262" y="39"/>
                  <a:pt x="262" y="39"/>
                </a:cubicBezTo>
                <a:cubicBezTo>
                  <a:pt x="262" y="39"/>
                  <a:pt x="257" y="40"/>
                  <a:pt x="249" y="40"/>
                </a:cubicBezTo>
                <a:cubicBezTo>
                  <a:pt x="242" y="40"/>
                  <a:pt x="238" y="39"/>
                  <a:pt x="238" y="39"/>
                </a:cubicBezTo>
                <a:cubicBezTo>
                  <a:pt x="238" y="27"/>
                  <a:pt x="238" y="27"/>
                  <a:pt x="238" y="27"/>
                </a:cubicBezTo>
                <a:cubicBezTo>
                  <a:pt x="259" y="27"/>
                  <a:pt x="259" y="27"/>
                  <a:pt x="259" y="27"/>
                </a:cubicBezTo>
                <a:cubicBezTo>
                  <a:pt x="259" y="19"/>
                  <a:pt x="259" y="19"/>
                  <a:pt x="259" y="19"/>
                </a:cubicBezTo>
                <a:cubicBezTo>
                  <a:pt x="238" y="19"/>
                  <a:pt x="238" y="19"/>
                  <a:pt x="238" y="19"/>
                </a:cubicBezTo>
                <a:cubicBezTo>
                  <a:pt x="238" y="9"/>
                  <a:pt x="238" y="9"/>
                  <a:pt x="238" y="9"/>
                </a:cubicBezTo>
                <a:cubicBezTo>
                  <a:pt x="238" y="9"/>
                  <a:pt x="242" y="8"/>
                  <a:pt x="248" y="8"/>
                </a:cubicBezTo>
                <a:cubicBezTo>
                  <a:pt x="255" y="8"/>
                  <a:pt x="261" y="9"/>
                  <a:pt x="261" y="9"/>
                </a:cubicBezTo>
                <a:cubicBezTo>
                  <a:pt x="261" y="1"/>
                  <a:pt x="261" y="1"/>
                  <a:pt x="261" y="1"/>
                </a:cubicBezTo>
                <a:cubicBezTo>
                  <a:pt x="261" y="1"/>
                  <a:pt x="256" y="0"/>
                  <a:pt x="247" y="0"/>
                </a:cubicBezTo>
                <a:cubicBezTo>
                  <a:pt x="236" y="0"/>
                  <a:pt x="228" y="2"/>
                  <a:pt x="228" y="2"/>
                </a:cubicBezTo>
                <a:lnTo>
                  <a:pt x="228" y="46"/>
                </a:lnTo>
                <a:close/>
                <a:moveTo>
                  <a:pt x="81" y="27"/>
                </a:moveTo>
                <a:cubicBezTo>
                  <a:pt x="81" y="28"/>
                  <a:pt x="80" y="29"/>
                  <a:pt x="80" y="30"/>
                </a:cubicBezTo>
                <a:cubicBezTo>
                  <a:pt x="80" y="29"/>
                  <a:pt x="80" y="28"/>
                  <a:pt x="79" y="27"/>
                </a:cubicBezTo>
                <a:cubicBezTo>
                  <a:pt x="70" y="4"/>
                  <a:pt x="70" y="4"/>
                  <a:pt x="70" y="4"/>
                </a:cubicBezTo>
                <a:cubicBezTo>
                  <a:pt x="69" y="0"/>
                  <a:pt x="66" y="0"/>
                  <a:pt x="62" y="0"/>
                </a:cubicBezTo>
                <a:cubicBezTo>
                  <a:pt x="60" y="0"/>
                  <a:pt x="57" y="0"/>
                  <a:pt x="57" y="0"/>
                </a:cubicBezTo>
                <a:cubicBezTo>
                  <a:pt x="52" y="47"/>
                  <a:pt x="52" y="47"/>
                  <a:pt x="52" y="47"/>
                </a:cubicBezTo>
                <a:cubicBezTo>
                  <a:pt x="63" y="47"/>
                  <a:pt x="63" y="47"/>
                  <a:pt x="63" y="47"/>
                </a:cubicBezTo>
                <a:cubicBezTo>
                  <a:pt x="65" y="15"/>
                  <a:pt x="65" y="15"/>
                  <a:pt x="65" y="15"/>
                </a:cubicBezTo>
                <a:cubicBezTo>
                  <a:pt x="75" y="39"/>
                  <a:pt x="75" y="39"/>
                  <a:pt x="75" y="39"/>
                </a:cubicBezTo>
                <a:cubicBezTo>
                  <a:pt x="76" y="41"/>
                  <a:pt x="77" y="42"/>
                  <a:pt x="80" y="42"/>
                </a:cubicBezTo>
                <a:cubicBezTo>
                  <a:pt x="83" y="42"/>
                  <a:pt x="85" y="41"/>
                  <a:pt x="85" y="39"/>
                </a:cubicBezTo>
                <a:cubicBezTo>
                  <a:pt x="95" y="15"/>
                  <a:pt x="95" y="15"/>
                  <a:pt x="95" y="15"/>
                </a:cubicBezTo>
                <a:cubicBezTo>
                  <a:pt x="97" y="47"/>
                  <a:pt x="97" y="47"/>
                  <a:pt x="97" y="47"/>
                </a:cubicBezTo>
                <a:cubicBezTo>
                  <a:pt x="108" y="47"/>
                  <a:pt x="108" y="47"/>
                  <a:pt x="108" y="47"/>
                </a:cubicBezTo>
                <a:cubicBezTo>
                  <a:pt x="103" y="0"/>
                  <a:pt x="103" y="0"/>
                  <a:pt x="103" y="0"/>
                </a:cubicBezTo>
                <a:cubicBezTo>
                  <a:pt x="103" y="0"/>
                  <a:pt x="100" y="0"/>
                  <a:pt x="98" y="0"/>
                </a:cubicBezTo>
                <a:cubicBezTo>
                  <a:pt x="94" y="0"/>
                  <a:pt x="92" y="0"/>
                  <a:pt x="90" y="4"/>
                </a:cubicBezTo>
                <a:lnTo>
                  <a:pt x="81" y="27"/>
                </a:lnTo>
                <a:close/>
                <a:moveTo>
                  <a:pt x="29" y="37"/>
                </a:moveTo>
                <a:cubicBezTo>
                  <a:pt x="27" y="38"/>
                  <a:pt x="21" y="40"/>
                  <a:pt x="17" y="40"/>
                </a:cubicBezTo>
                <a:cubicBezTo>
                  <a:pt x="13" y="40"/>
                  <a:pt x="10" y="38"/>
                  <a:pt x="10" y="34"/>
                </a:cubicBezTo>
                <a:cubicBezTo>
                  <a:pt x="10" y="29"/>
                  <a:pt x="12" y="27"/>
                  <a:pt x="18" y="27"/>
                </a:cubicBezTo>
                <a:cubicBezTo>
                  <a:pt x="29" y="26"/>
                  <a:pt x="29" y="26"/>
                  <a:pt x="29" y="26"/>
                </a:cubicBezTo>
                <a:lnTo>
                  <a:pt x="29" y="37"/>
                </a:lnTo>
                <a:close/>
                <a:moveTo>
                  <a:pt x="23" y="0"/>
                </a:moveTo>
                <a:cubicBezTo>
                  <a:pt x="14" y="0"/>
                  <a:pt x="6" y="2"/>
                  <a:pt x="3" y="3"/>
                </a:cubicBezTo>
                <a:cubicBezTo>
                  <a:pt x="6" y="11"/>
                  <a:pt x="6" y="11"/>
                  <a:pt x="6" y="11"/>
                </a:cubicBezTo>
                <a:cubicBezTo>
                  <a:pt x="6" y="11"/>
                  <a:pt x="13" y="9"/>
                  <a:pt x="20" y="9"/>
                </a:cubicBezTo>
                <a:cubicBezTo>
                  <a:pt x="26" y="9"/>
                  <a:pt x="29" y="10"/>
                  <a:pt x="29" y="16"/>
                </a:cubicBezTo>
                <a:cubicBezTo>
                  <a:pt x="29" y="19"/>
                  <a:pt x="29" y="19"/>
                  <a:pt x="29" y="19"/>
                </a:cubicBezTo>
                <a:cubicBezTo>
                  <a:pt x="20" y="19"/>
                  <a:pt x="20" y="19"/>
                  <a:pt x="20" y="19"/>
                </a:cubicBezTo>
                <a:cubicBezTo>
                  <a:pt x="4" y="19"/>
                  <a:pt x="0" y="26"/>
                  <a:pt x="0" y="34"/>
                </a:cubicBezTo>
                <a:cubicBezTo>
                  <a:pt x="0" y="45"/>
                  <a:pt x="8" y="48"/>
                  <a:pt x="15" y="48"/>
                </a:cubicBezTo>
                <a:cubicBezTo>
                  <a:pt x="24" y="48"/>
                  <a:pt x="29" y="44"/>
                  <a:pt x="29" y="44"/>
                </a:cubicBezTo>
                <a:cubicBezTo>
                  <a:pt x="30" y="44"/>
                  <a:pt x="31" y="46"/>
                  <a:pt x="39" y="46"/>
                </a:cubicBezTo>
                <a:cubicBezTo>
                  <a:pt x="39" y="13"/>
                  <a:pt x="39" y="13"/>
                  <a:pt x="39" y="13"/>
                </a:cubicBezTo>
                <a:cubicBezTo>
                  <a:pt x="39" y="4"/>
                  <a:pt x="33" y="0"/>
                  <a:pt x="23" y="0"/>
                </a:cubicBezTo>
                <a:moveTo>
                  <a:pt x="147" y="37"/>
                </a:moveTo>
                <a:cubicBezTo>
                  <a:pt x="145" y="38"/>
                  <a:pt x="140" y="40"/>
                  <a:pt x="136" y="40"/>
                </a:cubicBezTo>
                <a:cubicBezTo>
                  <a:pt x="131" y="40"/>
                  <a:pt x="128" y="38"/>
                  <a:pt x="128" y="34"/>
                </a:cubicBezTo>
                <a:cubicBezTo>
                  <a:pt x="128" y="29"/>
                  <a:pt x="130" y="27"/>
                  <a:pt x="136" y="27"/>
                </a:cubicBezTo>
                <a:cubicBezTo>
                  <a:pt x="147" y="26"/>
                  <a:pt x="147" y="26"/>
                  <a:pt x="147" y="26"/>
                </a:cubicBezTo>
                <a:lnTo>
                  <a:pt x="147" y="37"/>
                </a:lnTo>
                <a:close/>
                <a:moveTo>
                  <a:pt x="141" y="0"/>
                </a:moveTo>
                <a:cubicBezTo>
                  <a:pt x="132" y="0"/>
                  <a:pt x="125" y="2"/>
                  <a:pt x="122" y="3"/>
                </a:cubicBezTo>
                <a:cubicBezTo>
                  <a:pt x="124" y="11"/>
                  <a:pt x="124" y="11"/>
                  <a:pt x="124" y="11"/>
                </a:cubicBezTo>
                <a:cubicBezTo>
                  <a:pt x="124" y="11"/>
                  <a:pt x="131" y="9"/>
                  <a:pt x="138" y="9"/>
                </a:cubicBezTo>
                <a:cubicBezTo>
                  <a:pt x="144" y="9"/>
                  <a:pt x="147" y="10"/>
                  <a:pt x="147" y="16"/>
                </a:cubicBezTo>
                <a:cubicBezTo>
                  <a:pt x="147" y="19"/>
                  <a:pt x="147" y="19"/>
                  <a:pt x="147" y="19"/>
                </a:cubicBezTo>
                <a:cubicBezTo>
                  <a:pt x="138" y="19"/>
                  <a:pt x="138" y="19"/>
                  <a:pt x="138" y="19"/>
                </a:cubicBezTo>
                <a:cubicBezTo>
                  <a:pt x="123" y="19"/>
                  <a:pt x="118" y="26"/>
                  <a:pt x="118" y="34"/>
                </a:cubicBezTo>
                <a:cubicBezTo>
                  <a:pt x="118" y="45"/>
                  <a:pt x="126" y="48"/>
                  <a:pt x="133" y="48"/>
                </a:cubicBezTo>
                <a:cubicBezTo>
                  <a:pt x="142" y="48"/>
                  <a:pt x="147" y="44"/>
                  <a:pt x="148" y="44"/>
                </a:cubicBezTo>
                <a:cubicBezTo>
                  <a:pt x="148" y="44"/>
                  <a:pt x="150" y="46"/>
                  <a:pt x="158" y="46"/>
                </a:cubicBezTo>
                <a:cubicBezTo>
                  <a:pt x="158" y="13"/>
                  <a:pt x="158" y="13"/>
                  <a:pt x="158" y="13"/>
                </a:cubicBezTo>
                <a:cubicBezTo>
                  <a:pt x="158" y="4"/>
                  <a:pt x="151" y="0"/>
                  <a:pt x="141" y="0"/>
                </a:cubicBezTo>
                <a:moveTo>
                  <a:pt x="305" y="35"/>
                </a:moveTo>
                <a:cubicBezTo>
                  <a:pt x="303" y="37"/>
                  <a:pt x="298" y="39"/>
                  <a:pt x="293" y="39"/>
                </a:cubicBezTo>
                <a:cubicBezTo>
                  <a:pt x="286" y="39"/>
                  <a:pt x="284" y="35"/>
                  <a:pt x="284" y="28"/>
                </a:cubicBezTo>
                <a:cubicBezTo>
                  <a:pt x="284" y="0"/>
                  <a:pt x="284" y="0"/>
                  <a:pt x="284" y="0"/>
                </a:cubicBezTo>
                <a:cubicBezTo>
                  <a:pt x="283" y="0"/>
                  <a:pt x="283" y="0"/>
                  <a:pt x="283" y="0"/>
                </a:cubicBezTo>
                <a:cubicBezTo>
                  <a:pt x="281" y="0"/>
                  <a:pt x="275" y="0"/>
                  <a:pt x="274" y="1"/>
                </a:cubicBezTo>
                <a:cubicBezTo>
                  <a:pt x="274" y="29"/>
                  <a:pt x="274" y="29"/>
                  <a:pt x="274" y="29"/>
                </a:cubicBezTo>
                <a:cubicBezTo>
                  <a:pt x="274" y="42"/>
                  <a:pt x="277" y="48"/>
                  <a:pt x="290" y="48"/>
                </a:cubicBezTo>
                <a:cubicBezTo>
                  <a:pt x="300" y="48"/>
                  <a:pt x="305" y="44"/>
                  <a:pt x="306" y="44"/>
                </a:cubicBezTo>
                <a:cubicBezTo>
                  <a:pt x="306" y="44"/>
                  <a:pt x="309" y="46"/>
                  <a:pt x="316" y="46"/>
                </a:cubicBezTo>
                <a:cubicBezTo>
                  <a:pt x="316" y="1"/>
                  <a:pt x="316" y="1"/>
                  <a:pt x="316" y="1"/>
                </a:cubicBezTo>
                <a:cubicBezTo>
                  <a:pt x="315" y="1"/>
                  <a:pt x="310" y="0"/>
                  <a:pt x="308" y="0"/>
                </a:cubicBezTo>
                <a:cubicBezTo>
                  <a:pt x="305" y="0"/>
                  <a:pt x="305" y="0"/>
                  <a:pt x="305" y="0"/>
                </a:cubicBezTo>
                <a:lnTo>
                  <a:pt x="305" y="35"/>
                </a:lnTo>
                <a:close/>
                <a:moveTo>
                  <a:pt x="328" y="46"/>
                </a:moveTo>
                <a:cubicBezTo>
                  <a:pt x="328" y="46"/>
                  <a:pt x="335" y="48"/>
                  <a:pt x="344" y="48"/>
                </a:cubicBezTo>
                <a:cubicBezTo>
                  <a:pt x="352" y="48"/>
                  <a:pt x="363" y="45"/>
                  <a:pt x="363" y="33"/>
                </a:cubicBezTo>
                <a:cubicBezTo>
                  <a:pt x="363" y="26"/>
                  <a:pt x="357" y="23"/>
                  <a:pt x="348" y="19"/>
                </a:cubicBezTo>
                <a:cubicBezTo>
                  <a:pt x="343" y="18"/>
                  <a:pt x="339" y="16"/>
                  <a:pt x="339" y="13"/>
                </a:cubicBezTo>
                <a:cubicBezTo>
                  <a:pt x="339" y="11"/>
                  <a:pt x="340" y="8"/>
                  <a:pt x="347" y="8"/>
                </a:cubicBezTo>
                <a:cubicBezTo>
                  <a:pt x="352" y="8"/>
                  <a:pt x="358" y="11"/>
                  <a:pt x="358" y="11"/>
                </a:cubicBezTo>
                <a:cubicBezTo>
                  <a:pt x="361" y="3"/>
                  <a:pt x="361" y="3"/>
                  <a:pt x="361" y="3"/>
                </a:cubicBezTo>
                <a:cubicBezTo>
                  <a:pt x="359" y="2"/>
                  <a:pt x="354" y="0"/>
                  <a:pt x="346" y="0"/>
                </a:cubicBezTo>
                <a:cubicBezTo>
                  <a:pt x="337" y="0"/>
                  <a:pt x="329" y="4"/>
                  <a:pt x="329" y="13"/>
                </a:cubicBezTo>
                <a:cubicBezTo>
                  <a:pt x="329" y="23"/>
                  <a:pt x="337" y="26"/>
                  <a:pt x="344" y="28"/>
                </a:cubicBezTo>
                <a:cubicBezTo>
                  <a:pt x="349" y="29"/>
                  <a:pt x="352" y="31"/>
                  <a:pt x="352" y="34"/>
                </a:cubicBezTo>
                <a:cubicBezTo>
                  <a:pt x="352" y="37"/>
                  <a:pt x="351" y="40"/>
                  <a:pt x="343" y="40"/>
                </a:cubicBezTo>
                <a:cubicBezTo>
                  <a:pt x="337" y="40"/>
                  <a:pt x="330" y="38"/>
                  <a:pt x="330" y="38"/>
                </a:cubicBezTo>
                <a:lnTo>
                  <a:pt x="328" y="46"/>
                </a:lnTo>
                <a:close/>
                <a:moveTo>
                  <a:pt x="183" y="9"/>
                </a:moveTo>
                <a:cubicBezTo>
                  <a:pt x="185" y="8"/>
                  <a:pt x="188" y="8"/>
                  <a:pt x="191" y="8"/>
                </a:cubicBezTo>
                <a:cubicBezTo>
                  <a:pt x="199" y="8"/>
                  <a:pt x="205" y="12"/>
                  <a:pt x="205" y="23"/>
                </a:cubicBezTo>
                <a:cubicBezTo>
                  <a:pt x="205" y="34"/>
                  <a:pt x="202" y="40"/>
                  <a:pt x="190" y="40"/>
                </a:cubicBezTo>
                <a:cubicBezTo>
                  <a:pt x="187" y="40"/>
                  <a:pt x="183" y="39"/>
                  <a:pt x="183" y="39"/>
                </a:cubicBezTo>
                <a:lnTo>
                  <a:pt x="183" y="9"/>
                </a:lnTo>
                <a:close/>
                <a:moveTo>
                  <a:pt x="192" y="0"/>
                </a:moveTo>
                <a:cubicBezTo>
                  <a:pt x="186" y="0"/>
                  <a:pt x="178" y="1"/>
                  <a:pt x="173" y="2"/>
                </a:cubicBezTo>
                <a:cubicBezTo>
                  <a:pt x="173" y="46"/>
                  <a:pt x="173" y="46"/>
                  <a:pt x="173" y="46"/>
                </a:cubicBezTo>
                <a:cubicBezTo>
                  <a:pt x="177" y="47"/>
                  <a:pt x="185" y="48"/>
                  <a:pt x="190" y="48"/>
                </a:cubicBezTo>
                <a:cubicBezTo>
                  <a:pt x="208" y="48"/>
                  <a:pt x="216" y="41"/>
                  <a:pt x="216" y="23"/>
                </a:cubicBezTo>
                <a:cubicBezTo>
                  <a:pt x="216" y="9"/>
                  <a:pt x="207" y="0"/>
                  <a:pt x="192" y="0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7333293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with photo background 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icture Placeholder 6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-1588"/>
            <a:ext cx="12192000" cy="6858000"/>
          </a:xfrm>
          <a:prstGeom prst="rect">
            <a:avLst/>
          </a:prstGeom>
          <a:solidFill>
            <a:schemeClr val="accent4"/>
          </a:solidFill>
        </p:spPr>
        <p:txBody>
          <a:bodyPr anchor="ctr">
            <a:normAutofit/>
          </a:bodyPr>
          <a:lstStyle>
            <a:lvl1pPr marL="0" indent="0" algn="l">
              <a:buNone/>
              <a:defRPr sz="1800" b="1" baseline="0"/>
            </a:lvl1pPr>
          </a:lstStyle>
          <a:p>
            <a:r>
              <a:rPr lang="en-GB" noProof="0"/>
              <a:t>                                       Insert your photo here &gt;</a:t>
            </a:r>
          </a:p>
        </p:txBody>
      </p:sp>
      <p:sp>
        <p:nvSpPr>
          <p:cNvPr id="86" name="Freeform 31"/>
          <p:cNvSpPr>
            <a:spLocks/>
          </p:cNvSpPr>
          <p:nvPr userDrawn="1"/>
        </p:nvSpPr>
        <p:spPr bwMode="auto">
          <a:xfrm>
            <a:off x="38109" y="298464"/>
            <a:ext cx="12112625" cy="6257925"/>
          </a:xfrm>
          <a:custGeom>
            <a:avLst/>
            <a:gdLst>
              <a:gd name="T0" fmla="*/ 0 w 7630"/>
              <a:gd name="T1" fmla="*/ 1263 h 3942"/>
              <a:gd name="T2" fmla="*/ 0 w 7630"/>
              <a:gd name="T3" fmla="*/ 3942 h 3942"/>
              <a:gd name="T4" fmla="*/ 7630 w 7630"/>
              <a:gd name="T5" fmla="*/ 3942 h 3942"/>
              <a:gd name="T6" fmla="*/ 7630 w 7630"/>
              <a:gd name="T7" fmla="*/ 0 h 39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630" h="3942">
                <a:moveTo>
                  <a:pt x="0" y="1263"/>
                </a:moveTo>
                <a:lnTo>
                  <a:pt x="0" y="3942"/>
                </a:lnTo>
                <a:lnTo>
                  <a:pt x="7630" y="3942"/>
                </a:lnTo>
                <a:lnTo>
                  <a:pt x="763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s-ES" sz="1350"/>
          </a:p>
        </p:txBody>
      </p:sp>
      <p:sp>
        <p:nvSpPr>
          <p:cNvPr id="9" name="Text Placeholder 97"/>
          <p:cNvSpPr>
            <a:spLocks noGrp="1"/>
          </p:cNvSpPr>
          <p:nvPr>
            <p:ph type="body" sz="quarter" idx="15" hasCustomPrompt="1"/>
          </p:nvPr>
        </p:nvSpPr>
        <p:spPr>
          <a:xfrm>
            <a:off x="7970109" y="5495997"/>
            <a:ext cx="3541587" cy="105886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/>
              <a:t>Insert Author, </a:t>
            </a:r>
            <a:br>
              <a:rPr lang="en-GB" noProof="0"/>
            </a:br>
            <a:r>
              <a:rPr lang="en-GB" noProof="0"/>
              <a:t>department, </a:t>
            </a:r>
            <a:br>
              <a:rPr lang="en-GB" noProof="0"/>
            </a:br>
            <a:r>
              <a:rPr lang="en-GB" noProof="0"/>
              <a:t>date, place</a:t>
            </a:r>
          </a:p>
        </p:txBody>
      </p:sp>
      <p:sp>
        <p:nvSpPr>
          <p:cNvPr id="31" name="Title 1"/>
          <p:cNvSpPr>
            <a:spLocks noGrp="1"/>
          </p:cNvSpPr>
          <p:nvPr>
            <p:ph type="title" hasCustomPrompt="1"/>
          </p:nvPr>
        </p:nvSpPr>
        <p:spPr>
          <a:xfrm>
            <a:off x="6022110" y="2458245"/>
            <a:ext cx="5489593" cy="1727779"/>
          </a:xfrm>
        </p:spPr>
        <p:txBody>
          <a:bodyPr anchor="b"/>
          <a:lstStyle>
            <a:lvl1pPr algn="r">
              <a:lnSpc>
                <a:spcPct val="100000"/>
              </a:lnSpc>
              <a:defRPr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noProof="0"/>
              <a:t>Add your title here</a:t>
            </a:r>
          </a:p>
        </p:txBody>
      </p:sp>
      <p:sp>
        <p:nvSpPr>
          <p:cNvPr id="32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6021664" y="4373324"/>
            <a:ext cx="5490033" cy="49899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lnSpc>
                <a:spcPct val="100000"/>
              </a:lnSpc>
              <a:buNone/>
              <a:defRPr sz="1800" baseline="0">
                <a:solidFill>
                  <a:schemeClr val="bg1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Insert your subheading here to support your heading</a:t>
            </a:r>
          </a:p>
        </p:txBody>
      </p:sp>
      <p:sp>
        <p:nvSpPr>
          <p:cNvPr id="23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GB" noProof="0"/>
              <a:t>© Amadeus IT Group and its affiliates and subsidiaries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9" hasCustomPrompt="1"/>
          </p:nvPr>
        </p:nvSpPr>
        <p:spPr>
          <a:xfrm>
            <a:off x="2263534" y="383607"/>
            <a:ext cx="1009747" cy="385421"/>
          </a:xfrm>
          <a:custGeom>
            <a:avLst/>
            <a:gdLst>
              <a:gd name="connsiteX0" fmla="*/ 0 w 822960"/>
              <a:gd name="connsiteY0" fmla="*/ 0 h 365760"/>
              <a:gd name="connsiteX1" fmla="*/ 822960 w 822960"/>
              <a:gd name="connsiteY1" fmla="*/ 0 h 365760"/>
              <a:gd name="connsiteX2" fmla="*/ 822960 w 822960"/>
              <a:gd name="connsiteY2" fmla="*/ 365760 h 365760"/>
              <a:gd name="connsiteX3" fmla="*/ 0 w 822960"/>
              <a:gd name="connsiteY3" fmla="*/ 365760 h 365760"/>
              <a:gd name="connsiteX4" fmla="*/ 0 w 822960"/>
              <a:gd name="connsiteY4" fmla="*/ 0 h 365760"/>
              <a:gd name="connsiteX0" fmla="*/ 0 w 822960"/>
              <a:gd name="connsiteY0" fmla="*/ 0 h 365760"/>
              <a:gd name="connsiteX1" fmla="*/ 822960 w 822960"/>
              <a:gd name="connsiteY1" fmla="*/ 0 h 365760"/>
              <a:gd name="connsiteX2" fmla="*/ 822960 w 822960"/>
              <a:gd name="connsiteY2" fmla="*/ 365760 h 365760"/>
              <a:gd name="connsiteX3" fmla="*/ 0 w 822960"/>
              <a:gd name="connsiteY3" fmla="*/ 365760 h 365760"/>
              <a:gd name="connsiteX4" fmla="*/ 0 w 822960"/>
              <a:gd name="connsiteY4" fmla="*/ 0 h 365760"/>
              <a:gd name="connsiteX0" fmla="*/ 0 w 822960"/>
              <a:gd name="connsiteY0" fmla="*/ 170364 h 365760"/>
              <a:gd name="connsiteX1" fmla="*/ 822960 w 822960"/>
              <a:gd name="connsiteY1" fmla="*/ 0 h 365760"/>
              <a:gd name="connsiteX2" fmla="*/ 822960 w 822960"/>
              <a:gd name="connsiteY2" fmla="*/ 365760 h 365760"/>
              <a:gd name="connsiteX3" fmla="*/ 0 w 822960"/>
              <a:gd name="connsiteY3" fmla="*/ 365760 h 365760"/>
              <a:gd name="connsiteX4" fmla="*/ 0 w 822960"/>
              <a:gd name="connsiteY4" fmla="*/ 170364 h 365760"/>
              <a:gd name="connsiteX0" fmla="*/ 0 w 822960"/>
              <a:gd name="connsiteY0" fmla="*/ 13908 h 209304"/>
              <a:gd name="connsiteX1" fmla="*/ 809053 w 822960"/>
              <a:gd name="connsiteY1" fmla="*/ 0 h 209304"/>
              <a:gd name="connsiteX2" fmla="*/ 822960 w 822960"/>
              <a:gd name="connsiteY2" fmla="*/ 209304 h 209304"/>
              <a:gd name="connsiteX3" fmla="*/ 0 w 822960"/>
              <a:gd name="connsiteY3" fmla="*/ 209304 h 209304"/>
              <a:gd name="connsiteX4" fmla="*/ 0 w 822960"/>
              <a:gd name="connsiteY4" fmla="*/ 13908 h 209304"/>
              <a:gd name="connsiteX0" fmla="*/ 0 w 822960"/>
              <a:gd name="connsiteY0" fmla="*/ 0 h 195396"/>
              <a:gd name="connsiteX1" fmla="*/ 819483 w 822960"/>
              <a:gd name="connsiteY1" fmla="*/ 3476 h 195396"/>
              <a:gd name="connsiteX2" fmla="*/ 822960 w 822960"/>
              <a:gd name="connsiteY2" fmla="*/ 195396 h 195396"/>
              <a:gd name="connsiteX3" fmla="*/ 0 w 822960"/>
              <a:gd name="connsiteY3" fmla="*/ 195396 h 195396"/>
              <a:gd name="connsiteX4" fmla="*/ 0 w 822960"/>
              <a:gd name="connsiteY4" fmla="*/ 0 h 195396"/>
              <a:gd name="connsiteX0" fmla="*/ 0 w 822960"/>
              <a:gd name="connsiteY0" fmla="*/ 3477 h 198873"/>
              <a:gd name="connsiteX1" fmla="*/ 819483 w 822960"/>
              <a:gd name="connsiteY1" fmla="*/ 0 h 198873"/>
              <a:gd name="connsiteX2" fmla="*/ 822960 w 822960"/>
              <a:gd name="connsiteY2" fmla="*/ 198873 h 198873"/>
              <a:gd name="connsiteX3" fmla="*/ 0 w 822960"/>
              <a:gd name="connsiteY3" fmla="*/ 198873 h 198873"/>
              <a:gd name="connsiteX4" fmla="*/ 0 w 822960"/>
              <a:gd name="connsiteY4" fmla="*/ 3477 h 198873"/>
              <a:gd name="connsiteX0" fmla="*/ 0 w 822960"/>
              <a:gd name="connsiteY0" fmla="*/ 8568 h 203964"/>
              <a:gd name="connsiteX1" fmla="*/ 819483 w 822960"/>
              <a:gd name="connsiteY1" fmla="*/ 5091 h 203964"/>
              <a:gd name="connsiteX2" fmla="*/ 822960 w 822960"/>
              <a:gd name="connsiteY2" fmla="*/ 203964 h 203964"/>
              <a:gd name="connsiteX3" fmla="*/ 0 w 822960"/>
              <a:gd name="connsiteY3" fmla="*/ 203964 h 203964"/>
              <a:gd name="connsiteX4" fmla="*/ 0 w 822960"/>
              <a:gd name="connsiteY4" fmla="*/ 8568 h 203964"/>
              <a:gd name="connsiteX0" fmla="*/ 0 w 822960"/>
              <a:gd name="connsiteY0" fmla="*/ 3477 h 198873"/>
              <a:gd name="connsiteX1" fmla="*/ 819483 w 822960"/>
              <a:gd name="connsiteY1" fmla="*/ 0 h 198873"/>
              <a:gd name="connsiteX2" fmla="*/ 822960 w 822960"/>
              <a:gd name="connsiteY2" fmla="*/ 198873 h 198873"/>
              <a:gd name="connsiteX3" fmla="*/ 0 w 822960"/>
              <a:gd name="connsiteY3" fmla="*/ 198873 h 198873"/>
              <a:gd name="connsiteX4" fmla="*/ 0 w 822960"/>
              <a:gd name="connsiteY4" fmla="*/ 3477 h 198873"/>
              <a:gd name="connsiteX0" fmla="*/ 0 w 822960"/>
              <a:gd name="connsiteY0" fmla="*/ 3477 h 198873"/>
              <a:gd name="connsiteX1" fmla="*/ 819483 w 822960"/>
              <a:gd name="connsiteY1" fmla="*/ 0 h 198873"/>
              <a:gd name="connsiteX2" fmla="*/ 822960 w 822960"/>
              <a:gd name="connsiteY2" fmla="*/ 198873 h 198873"/>
              <a:gd name="connsiteX3" fmla="*/ 0 w 822960"/>
              <a:gd name="connsiteY3" fmla="*/ 198873 h 198873"/>
              <a:gd name="connsiteX4" fmla="*/ 0 w 822960"/>
              <a:gd name="connsiteY4" fmla="*/ 3477 h 198873"/>
              <a:gd name="connsiteX0" fmla="*/ 0 w 822960"/>
              <a:gd name="connsiteY0" fmla="*/ 3477 h 198873"/>
              <a:gd name="connsiteX1" fmla="*/ 819483 w 822960"/>
              <a:gd name="connsiteY1" fmla="*/ 0 h 198873"/>
              <a:gd name="connsiteX2" fmla="*/ 822960 w 822960"/>
              <a:gd name="connsiteY2" fmla="*/ 198873 h 198873"/>
              <a:gd name="connsiteX3" fmla="*/ 0 w 822960"/>
              <a:gd name="connsiteY3" fmla="*/ 198873 h 198873"/>
              <a:gd name="connsiteX4" fmla="*/ 0 w 822960"/>
              <a:gd name="connsiteY4" fmla="*/ 3477 h 198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2960" h="198873">
                <a:moveTo>
                  <a:pt x="0" y="3477"/>
                </a:moveTo>
                <a:lnTo>
                  <a:pt x="819483" y="0"/>
                </a:lnTo>
                <a:lnTo>
                  <a:pt x="822960" y="198873"/>
                </a:lnTo>
                <a:lnTo>
                  <a:pt x="0" y="198873"/>
                </a:lnTo>
                <a:lnTo>
                  <a:pt x="0" y="3477"/>
                </a:lnTo>
                <a:close/>
              </a:path>
            </a:pathLst>
          </a:custGeom>
        </p:spPr>
        <p:txBody>
          <a:bodyPr/>
          <a:lstStyle>
            <a:lvl1pPr marL="0" indent="0" algn="ctr">
              <a:buNone/>
              <a:defRPr sz="900"/>
            </a:lvl1pPr>
          </a:lstStyle>
          <a:p>
            <a:r>
              <a:rPr lang="en-GB"/>
              <a:t>Co-branding</a:t>
            </a:r>
          </a:p>
        </p:txBody>
      </p:sp>
      <p:cxnSp>
        <p:nvCxnSpPr>
          <p:cNvPr id="14" name="Conector recto 8"/>
          <p:cNvCxnSpPr/>
          <p:nvPr userDrawn="1"/>
        </p:nvCxnSpPr>
        <p:spPr>
          <a:xfrm flipV="1">
            <a:off x="1972783" y="516161"/>
            <a:ext cx="0" cy="120314"/>
          </a:xfrm>
          <a:prstGeom prst="line">
            <a:avLst/>
          </a:prstGeom>
          <a:ln w="9525" cmpd="sng">
            <a:solidFill>
              <a:srgbClr val="DDDDD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Freeform 5"/>
          <p:cNvSpPr>
            <a:spLocks noEditPoints="1"/>
          </p:cNvSpPr>
          <p:nvPr userDrawn="1"/>
        </p:nvSpPr>
        <p:spPr bwMode="auto">
          <a:xfrm>
            <a:off x="517319" y="490534"/>
            <a:ext cx="1267005" cy="175624"/>
          </a:xfrm>
          <a:custGeom>
            <a:avLst/>
            <a:gdLst>
              <a:gd name="T0" fmla="*/ 246 w 363"/>
              <a:gd name="T1" fmla="*/ 48 h 48"/>
              <a:gd name="T2" fmla="*/ 262 w 363"/>
              <a:gd name="T3" fmla="*/ 39 h 48"/>
              <a:gd name="T4" fmla="*/ 238 w 363"/>
              <a:gd name="T5" fmla="*/ 39 h 48"/>
              <a:gd name="T6" fmla="*/ 259 w 363"/>
              <a:gd name="T7" fmla="*/ 27 h 48"/>
              <a:gd name="T8" fmla="*/ 238 w 363"/>
              <a:gd name="T9" fmla="*/ 19 h 48"/>
              <a:gd name="T10" fmla="*/ 248 w 363"/>
              <a:gd name="T11" fmla="*/ 8 h 48"/>
              <a:gd name="T12" fmla="*/ 261 w 363"/>
              <a:gd name="T13" fmla="*/ 1 h 48"/>
              <a:gd name="T14" fmla="*/ 228 w 363"/>
              <a:gd name="T15" fmla="*/ 2 h 48"/>
              <a:gd name="T16" fmla="*/ 81 w 363"/>
              <a:gd name="T17" fmla="*/ 27 h 48"/>
              <a:gd name="T18" fmla="*/ 79 w 363"/>
              <a:gd name="T19" fmla="*/ 27 h 48"/>
              <a:gd name="T20" fmla="*/ 62 w 363"/>
              <a:gd name="T21" fmla="*/ 0 h 48"/>
              <a:gd name="T22" fmla="*/ 52 w 363"/>
              <a:gd name="T23" fmla="*/ 47 h 48"/>
              <a:gd name="T24" fmla="*/ 65 w 363"/>
              <a:gd name="T25" fmla="*/ 15 h 48"/>
              <a:gd name="T26" fmla="*/ 80 w 363"/>
              <a:gd name="T27" fmla="*/ 42 h 48"/>
              <a:gd name="T28" fmla="*/ 95 w 363"/>
              <a:gd name="T29" fmla="*/ 15 h 48"/>
              <a:gd name="T30" fmla="*/ 108 w 363"/>
              <a:gd name="T31" fmla="*/ 47 h 48"/>
              <a:gd name="T32" fmla="*/ 98 w 363"/>
              <a:gd name="T33" fmla="*/ 0 h 48"/>
              <a:gd name="T34" fmla="*/ 81 w 363"/>
              <a:gd name="T35" fmla="*/ 27 h 48"/>
              <a:gd name="T36" fmla="*/ 17 w 363"/>
              <a:gd name="T37" fmla="*/ 40 h 48"/>
              <a:gd name="T38" fmla="*/ 18 w 363"/>
              <a:gd name="T39" fmla="*/ 27 h 48"/>
              <a:gd name="T40" fmla="*/ 29 w 363"/>
              <a:gd name="T41" fmla="*/ 37 h 48"/>
              <a:gd name="T42" fmla="*/ 3 w 363"/>
              <a:gd name="T43" fmla="*/ 3 h 48"/>
              <a:gd name="T44" fmla="*/ 20 w 363"/>
              <a:gd name="T45" fmla="*/ 9 h 48"/>
              <a:gd name="T46" fmla="*/ 29 w 363"/>
              <a:gd name="T47" fmla="*/ 19 h 48"/>
              <a:gd name="T48" fmla="*/ 0 w 363"/>
              <a:gd name="T49" fmla="*/ 34 h 48"/>
              <a:gd name="T50" fmla="*/ 29 w 363"/>
              <a:gd name="T51" fmla="*/ 44 h 48"/>
              <a:gd name="T52" fmla="*/ 39 w 363"/>
              <a:gd name="T53" fmla="*/ 13 h 48"/>
              <a:gd name="T54" fmla="*/ 147 w 363"/>
              <a:gd name="T55" fmla="*/ 37 h 48"/>
              <a:gd name="T56" fmla="*/ 128 w 363"/>
              <a:gd name="T57" fmla="*/ 34 h 48"/>
              <a:gd name="T58" fmla="*/ 147 w 363"/>
              <a:gd name="T59" fmla="*/ 26 h 48"/>
              <a:gd name="T60" fmla="*/ 141 w 363"/>
              <a:gd name="T61" fmla="*/ 0 h 48"/>
              <a:gd name="T62" fmla="*/ 124 w 363"/>
              <a:gd name="T63" fmla="*/ 11 h 48"/>
              <a:gd name="T64" fmla="*/ 147 w 363"/>
              <a:gd name="T65" fmla="*/ 16 h 48"/>
              <a:gd name="T66" fmla="*/ 138 w 363"/>
              <a:gd name="T67" fmla="*/ 19 h 48"/>
              <a:gd name="T68" fmla="*/ 133 w 363"/>
              <a:gd name="T69" fmla="*/ 48 h 48"/>
              <a:gd name="T70" fmla="*/ 158 w 363"/>
              <a:gd name="T71" fmla="*/ 46 h 48"/>
              <a:gd name="T72" fmla="*/ 141 w 363"/>
              <a:gd name="T73" fmla="*/ 0 h 48"/>
              <a:gd name="T74" fmla="*/ 293 w 363"/>
              <a:gd name="T75" fmla="*/ 39 h 48"/>
              <a:gd name="T76" fmla="*/ 284 w 363"/>
              <a:gd name="T77" fmla="*/ 0 h 48"/>
              <a:gd name="T78" fmla="*/ 274 w 363"/>
              <a:gd name="T79" fmla="*/ 1 h 48"/>
              <a:gd name="T80" fmla="*/ 290 w 363"/>
              <a:gd name="T81" fmla="*/ 48 h 48"/>
              <a:gd name="T82" fmla="*/ 316 w 363"/>
              <a:gd name="T83" fmla="*/ 46 h 48"/>
              <a:gd name="T84" fmla="*/ 308 w 363"/>
              <a:gd name="T85" fmla="*/ 0 h 48"/>
              <a:gd name="T86" fmla="*/ 305 w 363"/>
              <a:gd name="T87" fmla="*/ 35 h 48"/>
              <a:gd name="T88" fmla="*/ 344 w 363"/>
              <a:gd name="T89" fmla="*/ 48 h 48"/>
              <a:gd name="T90" fmla="*/ 348 w 363"/>
              <a:gd name="T91" fmla="*/ 19 h 48"/>
              <a:gd name="T92" fmla="*/ 347 w 363"/>
              <a:gd name="T93" fmla="*/ 8 h 48"/>
              <a:gd name="T94" fmla="*/ 361 w 363"/>
              <a:gd name="T95" fmla="*/ 3 h 48"/>
              <a:gd name="T96" fmla="*/ 329 w 363"/>
              <a:gd name="T97" fmla="*/ 13 h 48"/>
              <a:gd name="T98" fmla="*/ 352 w 363"/>
              <a:gd name="T99" fmla="*/ 34 h 48"/>
              <a:gd name="T100" fmla="*/ 330 w 363"/>
              <a:gd name="T101" fmla="*/ 38 h 48"/>
              <a:gd name="T102" fmla="*/ 183 w 363"/>
              <a:gd name="T103" fmla="*/ 9 h 48"/>
              <a:gd name="T104" fmla="*/ 205 w 363"/>
              <a:gd name="T105" fmla="*/ 23 h 48"/>
              <a:gd name="T106" fmla="*/ 183 w 363"/>
              <a:gd name="T107" fmla="*/ 39 h 48"/>
              <a:gd name="T108" fmla="*/ 192 w 363"/>
              <a:gd name="T109" fmla="*/ 0 h 48"/>
              <a:gd name="T110" fmla="*/ 173 w 363"/>
              <a:gd name="T111" fmla="*/ 46 h 48"/>
              <a:gd name="T112" fmla="*/ 216 w 363"/>
              <a:gd name="T113" fmla="*/ 23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63" h="48">
                <a:moveTo>
                  <a:pt x="228" y="46"/>
                </a:moveTo>
                <a:cubicBezTo>
                  <a:pt x="228" y="46"/>
                  <a:pt x="236" y="48"/>
                  <a:pt x="246" y="48"/>
                </a:cubicBezTo>
                <a:cubicBezTo>
                  <a:pt x="257" y="48"/>
                  <a:pt x="262" y="47"/>
                  <a:pt x="262" y="47"/>
                </a:cubicBezTo>
                <a:cubicBezTo>
                  <a:pt x="262" y="39"/>
                  <a:pt x="262" y="39"/>
                  <a:pt x="262" y="39"/>
                </a:cubicBezTo>
                <a:cubicBezTo>
                  <a:pt x="262" y="39"/>
                  <a:pt x="257" y="40"/>
                  <a:pt x="249" y="40"/>
                </a:cubicBezTo>
                <a:cubicBezTo>
                  <a:pt x="242" y="40"/>
                  <a:pt x="238" y="39"/>
                  <a:pt x="238" y="39"/>
                </a:cubicBezTo>
                <a:cubicBezTo>
                  <a:pt x="238" y="27"/>
                  <a:pt x="238" y="27"/>
                  <a:pt x="238" y="27"/>
                </a:cubicBezTo>
                <a:cubicBezTo>
                  <a:pt x="259" y="27"/>
                  <a:pt x="259" y="27"/>
                  <a:pt x="259" y="27"/>
                </a:cubicBezTo>
                <a:cubicBezTo>
                  <a:pt x="259" y="19"/>
                  <a:pt x="259" y="19"/>
                  <a:pt x="259" y="19"/>
                </a:cubicBezTo>
                <a:cubicBezTo>
                  <a:pt x="238" y="19"/>
                  <a:pt x="238" y="19"/>
                  <a:pt x="238" y="19"/>
                </a:cubicBezTo>
                <a:cubicBezTo>
                  <a:pt x="238" y="9"/>
                  <a:pt x="238" y="9"/>
                  <a:pt x="238" y="9"/>
                </a:cubicBezTo>
                <a:cubicBezTo>
                  <a:pt x="238" y="9"/>
                  <a:pt x="242" y="8"/>
                  <a:pt x="248" y="8"/>
                </a:cubicBezTo>
                <a:cubicBezTo>
                  <a:pt x="255" y="8"/>
                  <a:pt x="261" y="9"/>
                  <a:pt x="261" y="9"/>
                </a:cubicBezTo>
                <a:cubicBezTo>
                  <a:pt x="261" y="1"/>
                  <a:pt x="261" y="1"/>
                  <a:pt x="261" y="1"/>
                </a:cubicBezTo>
                <a:cubicBezTo>
                  <a:pt x="261" y="1"/>
                  <a:pt x="256" y="0"/>
                  <a:pt x="247" y="0"/>
                </a:cubicBezTo>
                <a:cubicBezTo>
                  <a:pt x="236" y="0"/>
                  <a:pt x="228" y="2"/>
                  <a:pt x="228" y="2"/>
                </a:cubicBezTo>
                <a:lnTo>
                  <a:pt x="228" y="46"/>
                </a:lnTo>
                <a:close/>
                <a:moveTo>
                  <a:pt x="81" y="27"/>
                </a:moveTo>
                <a:cubicBezTo>
                  <a:pt x="81" y="28"/>
                  <a:pt x="80" y="29"/>
                  <a:pt x="80" y="30"/>
                </a:cubicBezTo>
                <a:cubicBezTo>
                  <a:pt x="80" y="29"/>
                  <a:pt x="80" y="28"/>
                  <a:pt x="79" y="27"/>
                </a:cubicBezTo>
                <a:cubicBezTo>
                  <a:pt x="70" y="4"/>
                  <a:pt x="70" y="4"/>
                  <a:pt x="70" y="4"/>
                </a:cubicBezTo>
                <a:cubicBezTo>
                  <a:pt x="69" y="0"/>
                  <a:pt x="66" y="0"/>
                  <a:pt x="62" y="0"/>
                </a:cubicBezTo>
                <a:cubicBezTo>
                  <a:pt x="60" y="0"/>
                  <a:pt x="57" y="0"/>
                  <a:pt x="57" y="0"/>
                </a:cubicBezTo>
                <a:cubicBezTo>
                  <a:pt x="52" y="47"/>
                  <a:pt x="52" y="47"/>
                  <a:pt x="52" y="47"/>
                </a:cubicBezTo>
                <a:cubicBezTo>
                  <a:pt x="63" y="47"/>
                  <a:pt x="63" y="47"/>
                  <a:pt x="63" y="47"/>
                </a:cubicBezTo>
                <a:cubicBezTo>
                  <a:pt x="65" y="15"/>
                  <a:pt x="65" y="15"/>
                  <a:pt x="65" y="15"/>
                </a:cubicBezTo>
                <a:cubicBezTo>
                  <a:pt x="75" y="39"/>
                  <a:pt x="75" y="39"/>
                  <a:pt x="75" y="39"/>
                </a:cubicBezTo>
                <a:cubicBezTo>
                  <a:pt x="76" y="41"/>
                  <a:pt x="77" y="42"/>
                  <a:pt x="80" y="42"/>
                </a:cubicBezTo>
                <a:cubicBezTo>
                  <a:pt x="83" y="42"/>
                  <a:pt x="85" y="41"/>
                  <a:pt x="85" y="39"/>
                </a:cubicBezTo>
                <a:cubicBezTo>
                  <a:pt x="95" y="15"/>
                  <a:pt x="95" y="15"/>
                  <a:pt x="95" y="15"/>
                </a:cubicBezTo>
                <a:cubicBezTo>
                  <a:pt x="97" y="47"/>
                  <a:pt x="97" y="47"/>
                  <a:pt x="97" y="47"/>
                </a:cubicBezTo>
                <a:cubicBezTo>
                  <a:pt x="108" y="47"/>
                  <a:pt x="108" y="47"/>
                  <a:pt x="108" y="47"/>
                </a:cubicBezTo>
                <a:cubicBezTo>
                  <a:pt x="103" y="0"/>
                  <a:pt x="103" y="0"/>
                  <a:pt x="103" y="0"/>
                </a:cubicBezTo>
                <a:cubicBezTo>
                  <a:pt x="103" y="0"/>
                  <a:pt x="100" y="0"/>
                  <a:pt x="98" y="0"/>
                </a:cubicBezTo>
                <a:cubicBezTo>
                  <a:pt x="94" y="0"/>
                  <a:pt x="92" y="0"/>
                  <a:pt x="90" y="4"/>
                </a:cubicBezTo>
                <a:lnTo>
                  <a:pt x="81" y="27"/>
                </a:lnTo>
                <a:close/>
                <a:moveTo>
                  <a:pt x="29" y="37"/>
                </a:moveTo>
                <a:cubicBezTo>
                  <a:pt x="27" y="38"/>
                  <a:pt x="21" y="40"/>
                  <a:pt x="17" y="40"/>
                </a:cubicBezTo>
                <a:cubicBezTo>
                  <a:pt x="13" y="40"/>
                  <a:pt x="10" y="38"/>
                  <a:pt x="10" y="34"/>
                </a:cubicBezTo>
                <a:cubicBezTo>
                  <a:pt x="10" y="29"/>
                  <a:pt x="12" y="27"/>
                  <a:pt x="18" y="27"/>
                </a:cubicBezTo>
                <a:cubicBezTo>
                  <a:pt x="29" y="26"/>
                  <a:pt x="29" y="26"/>
                  <a:pt x="29" y="26"/>
                </a:cubicBezTo>
                <a:lnTo>
                  <a:pt x="29" y="37"/>
                </a:lnTo>
                <a:close/>
                <a:moveTo>
                  <a:pt x="23" y="0"/>
                </a:moveTo>
                <a:cubicBezTo>
                  <a:pt x="14" y="0"/>
                  <a:pt x="6" y="2"/>
                  <a:pt x="3" y="3"/>
                </a:cubicBezTo>
                <a:cubicBezTo>
                  <a:pt x="6" y="11"/>
                  <a:pt x="6" y="11"/>
                  <a:pt x="6" y="11"/>
                </a:cubicBezTo>
                <a:cubicBezTo>
                  <a:pt x="6" y="11"/>
                  <a:pt x="13" y="9"/>
                  <a:pt x="20" y="9"/>
                </a:cubicBezTo>
                <a:cubicBezTo>
                  <a:pt x="26" y="9"/>
                  <a:pt x="29" y="10"/>
                  <a:pt x="29" y="16"/>
                </a:cubicBezTo>
                <a:cubicBezTo>
                  <a:pt x="29" y="19"/>
                  <a:pt x="29" y="19"/>
                  <a:pt x="29" y="19"/>
                </a:cubicBezTo>
                <a:cubicBezTo>
                  <a:pt x="20" y="19"/>
                  <a:pt x="20" y="19"/>
                  <a:pt x="20" y="19"/>
                </a:cubicBezTo>
                <a:cubicBezTo>
                  <a:pt x="4" y="19"/>
                  <a:pt x="0" y="26"/>
                  <a:pt x="0" y="34"/>
                </a:cubicBezTo>
                <a:cubicBezTo>
                  <a:pt x="0" y="45"/>
                  <a:pt x="8" y="48"/>
                  <a:pt x="15" y="48"/>
                </a:cubicBezTo>
                <a:cubicBezTo>
                  <a:pt x="24" y="48"/>
                  <a:pt x="29" y="44"/>
                  <a:pt x="29" y="44"/>
                </a:cubicBezTo>
                <a:cubicBezTo>
                  <a:pt x="30" y="44"/>
                  <a:pt x="31" y="46"/>
                  <a:pt x="39" y="46"/>
                </a:cubicBezTo>
                <a:cubicBezTo>
                  <a:pt x="39" y="13"/>
                  <a:pt x="39" y="13"/>
                  <a:pt x="39" y="13"/>
                </a:cubicBezTo>
                <a:cubicBezTo>
                  <a:pt x="39" y="4"/>
                  <a:pt x="33" y="0"/>
                  <a:pt x="23" y="0"/>
                </a:cubicBezTo>
                <a:moveTo>
                  <a:pt x="147" y="37"/>
                </a:moveTo>
                <a:cubicBezTo>
                  <a:pt x="145" y="38"/>
                  <a:pt x="140" y="40"/>
                  <a:pt x="136" y="40"/>
                </a:cubicBezTo>
                <a:cubicBezTo>
                  <a:pt x="131" y="40"/>
                  <a:pt x="128" y="38"/>
                  <a:pt x="128" y="34"/>
                </a:cubicBezTo>
                <a:cubicBezTo>
                  <a:pt x="128" y="29"/>
                  <a:pt x="130" y="27"/>
                  <a:pt x="136" y="27"/>
                </a:cubicBezTo>
                <a:cubicBezTo>
                  <a:pt x="147" y="26"/>
                  <a:pt x="147" y="26"/>
                  <a:pt x="147" y="26"/>
                </a:cubicBezTo>
                <a:lnTo>
                  <a:pt x="147" y="37"/>
                </a:lnTo>
                <a:close/>
                <a:moveTo>
                  <a:pt x="141" y="0"/>
                </a:moveTo>
                <a:cubicBezTo>
                  <a:pt x="132" y="0"/>
                  <a:pt x="125" y="2"/>
                  <a:pt x="122" y="3"/>
                </a:cubicBezTo>
                <a:cubicBezTo>
                  <a:pt x="124" y="11"/>
                  <a:pt x="124" y="11"/>
                  <a:pt x="124" y="11"/>
                </a:cubicBezTo>
                <a:cubicBezTo>
                  <a:pt x="124" y="11"/>
                  <a:pt x="131" y="9"/>
                  <a:pt x="138" y="9"/>
                </a:cubicBezTo>
                <a:cubicBezTo>
                  <a:pt x="144" y="9"/>
                  <a:pt x="147" y="10"/>
                  <a:pt x="147" y="16"/>
                </a:cubicBezTo>
                <a:cubicBezTo>
                  <a:pt x="147" y="19"/>
                  <a:pt x="147" y="19"/>
                  <a:pt x="147" y="19"/>
                </a:cubicBezTo>
                <a:cubicBezTo>
                  <a:pt x="138" y="19"/>
                  <a:pt x="138" y="19"/>
                  <a:pt x="138" y="19"/>
                </a:cubicBezTo>
                <a:cubicBezTo>
                  <a:pt x="123" y="19"/>
                  <a:pt x="118" y="26"/>
                  <a:pt x="118" y="34"/>
                </a:cubicBezTo>
                <a:cubicBezTo>
                  <a:pt x="118" y="45"/>
                  <a:pt x="126" y="48"/>
                  <a:pt x="133" y="48"/>
                </a:cubicBezTo>
                <a:cubicBezTo>
                  <a:pt x="142" y="48"/>
                  <a:pt x="147" y="44"/>
                  <a:pt x="148" y="44"/>
                </a:cubicBezTo>
                <a:cubicBezTo>
                  <a:pt x="148" y="44"/>
                  <a:pt x="150" y="46"/>
                  <a:pt x="158" y="46"/>
                </a:cubicBezTo>
                <a:cubicBezTo>
                  <a:pt x="158" y="13"/>
                  <a:pt x="158" y="13"/>
                  <a:pt x="158" y="13"/>
                </a:cubicBezTo>
                <a:cubicBezTo>
                  <a:pt x="158" y="4"/>
                  <a:pt x="151" y="0"/>
                  <a:pt x="141" y="0"/>
                </a:cubicBezTo>
                <a:moveTo>
                  <a:pt x="305" y="35"/>
                </a:moveTo>
                <a:cubicBezTo>
                  <a:pt x="303" y="37"/>
                  <a:pt x="298" y="39"/>
                  <a:pt x="293" y="39"/>
                </a:cubicBezTo>
                <a:cubicBezTo>
                  <a:pt x="286" y="39"/>
                  <a:pt x="284" y="35"/>
                  <a:pt x="284" y="28"/>
                </a:cubicBezTo>
                <a:cubicBezTo>
                  <a:pt x="284" y="0"/>
                  <a:pt x="284" y="0"/>
                  <a:pt x="284" y="0"/>
                </a:cubicBezTo>
                <a:cubicBezTo>
                  <a:pt x="283" y="0"/>
                  <a:pt x="283" y="0"/>
                  <a:pt x="283" y="0"/>
                </a:cubicBezTo>
                <a:cubicBezTo>
                  <a:pt x="281" y="0"/>
                  <a:pt x="275" y="0"/>
                  <a:pt x="274" y="1"/>
                </a:cubicBezTo>
                <a:cubicBezTo>
                  <a:pt x="274" y="29"/>
                  <a:pt x="274" y="29"/>
                  <a:pt x="274" y="29"/>
                </a:cubicBezTo>
                <a:cubicBezTo>
                  <a:pt x="274" y="42"/>
                  <a:pt x="277" y="48"/>
                  <a:pt x="290" y="48"/>
                </a:cubicBezTo>
                <a:cubicBezTo>
                  <a:pt x="300" y="48"/>
                  <a:pt x="305" y="44"/>
                  <a:pt x="306" y="44"/>
                </a:cubicBezTo>
                <a:cubicBezTo>
                  <a:pt x="306" y="44"/>
                  <a:pt x="309" y="46"/>
                  <a:pt x="316" y="46"/>
                </a:cubicBezTo>
                <a:cubicBezTo>
                  <a:pt x="316" y="1"/>
                  <a:pt x="316" y="1"/>
                  <a:pt x="316" y="1"/>
                </a:cubicBezTo>
                <a:cubicBezTo>
                  <a:pt x="315" y="1"/>
                  <a:pt x="310" y="0"/>
                  <a:pt x="308" y="0"/>
                </a:cubicBezTo>
                <a:cubicBezTo>
                  <a:pt x="305" y="0"/>
                  <a:pt x="305" y="0"/>
                  <a:pt x="305" y="0"/>
                </a:cubicBezTo>
                <a:lnTo>
                  <a:pt x="305" y="35"/>
                </a:lnTo>
                <a:close/>
                <a:moveTo>
                  <a:pt x="328" y="46"/>
                </a:moveTo>
                <a:cubicBezTo>
                  <a:pt x="328" y="46"/>
                  <a:pt x="335" y="48"/>
                  <a:pt x="344" y="48"/>
                </a:cubicBezTo>
                <a:cubicBezTo>
                  <a:pt x="352" y="48"/>
                  <a:pt x="363" y="45"/>
                  <a:pt x="363" y="33"/>
                </a:cubicBezTo>
                <a:cubicBezTo>
                  <a:pt x="363" y="26"/>
                  <a:pt x="357" y="23"/>
                  <a:pt x="348" y="19"/>
                </a:cubicBezTo>
                <a:cubicBezTo>
                  <a:pt x="343" y="18"/>
                  <a:pt x="339" y="16"/>
                  <a:pt x="339" y="13"/>
                </a:cubicBezTo>
                <a:cubicBezTo>
                  <a:pt x="339" y="11"/>
                  <a:pt x="340" y="8"/>
                  <a:pt x="347" y="8"/>
                </a:cubicBezTo>
                <a:cubicBezTo>
                  <a:pt x="352" y="8"/>
                  <a:pt x="358" y="11"/>
                  <a:pt x="358" y="11"/>
                </a:cubicBezTo>
                <a:cubicBezTo>
                  <a:pt x="361" y="3"/>
                  <a:pt x="361" y="3"/>
                  <a:pt x="361" y="3"/>
                </a:cubicBezTo>
                <a:cubicBezTo>
                  <a:pt x="359" y="2"/>
                  <a:pt x="354" y="0"/>
                  <a:pt x="346" y="0"/>
                </a:cubicBezTo>
                <a:cubicBezTo>
                  <a:pt x="337" y="0"/>
                  <a:pt x="329" y="4"/>
                  <a:pt x="329" y="13"/>
                </a:cubicBezTo>
                <a:cubicBezTo>
                  <a:pt x="329" y="23"/>
                  <a:pt x="337" y="26"/>
                  <a:pt x="344" y="28"/>
                </a:cubicBezTo>
                <a:cubicBezTo>
                  <a:pt x="349" y="29"/>
                  <a:pt x="352" y="31"/>
                  <a:pt x="352" y="34"/>
                </a:cubicBezTo>
                <a:cubicBezTo>
                  <a:pt x="352" y="37"/>
                  <a:pt x="351" y="40"/>
                  <a:pt x="343" y="40"/>
                </a:cubicBezTo>
                <a:cubicBezTo>
                  <a:pt x="337" y="40"/>
                  <a:pt x="330" y="38"/>
                  <a:pt x="330" y="38"/>
                </a:cubicBezTo>
                <a:lnTo>
                  <a:pt x="328" y="46"/>
                </a:lnTo>
                <a:close/>
                <a:moveTo>
                  <a:pt x="183" y="9"/>
                </a:moveTo>
                <a:cubicBezTo>
                  <a:pt x="185" y="8"/>
                  <a:pt x="188" y="8"/>
                  <a:pt x="191" y="8"/>
                </a:cubicBezTo>
                <a:cubicBezTo>
                  <a:pt x="199" y="8"/>
                  <a:pt x="205" y="12"/>
                  <a:pt x="205" y="23"/>
                </a:cubicBezTo>
                <a:cubicBezTo>
                  <a:pt x="205" y="34"/>
                  <a:pt x="202" y="40"/>
                  <a:pt x="190" y="40"/>
                </a:cubicBezTo>
                <a:cubicBezTo>
                  <a:pt x="187" y="40"/>
                  <a:pt x="183" y="39"/>
                  <a:pt x="183" y="39"/>
                </a:cubicBezTo>
                <a:lnTo>
                  <a:pt x="183" y="9"/>
                </a:lnTo>
                <a:close/>
                <a:moveTo>
                  <a:pt x="192" y="0"/>
                </a:moveTo>
                <a:cubicBezTo>
                  <a:pt x="186" y="0"/>
                  <a:pt x="178" y="1"/>
                  <a:pt x="173" y="2"/>
                </a:cubicBezTo>
                <a:cubicBezTo>
                  <a:pt x="173" y="46"/>
                  <a:pt x="173" y="46"/>
                  <a:pt x="173" y="46"/>
                </a:cubicBezTo>
                <a:cubicBezTo>
                  <a:pt x="177" y="47"/>
                  <a:pt x="185" y="48"/>
                  <a:pt x="190" y="48"/>
                </a:cubicBezTo>
                <a:cubicBezTo>
                  <a:pt x="208" y="48"/>
                  <a:pt x="216" y="41"/>
                  <a:pt x="216" y="23"/>
                </a:cubicBezTo>
                <a:cubicBezTo>
                  <a:pt x="216" y="9"/>
                  <a:pt x="207" y="0"/>
                  <a:pt x="192" y="0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2533048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NO photo l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-6348" y="0"/>
            <a:ext cx="12198351" cy="6858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noProof="0"/>
          </a:p>
        </p:txBody>
      </p:sp>
      <p:sp>
        <p:nvSpPr>
          <p:cNvPr id="70" name="Freeform 5"/>
          <p:cNvSpPr>
            <a:spLocks/>
          </p:cNvSpPr>
          <p:nvPr userDrawn="1"/>
        </p:nvSpPr>
        <p:spPr bwMode="auto">
          <a:xfrm>
            <a:off x="627760" y="999067"/>
            <a:ext cx="10988905" cy="5879190"/>
          </a:xfrm>
          <a:custGeom>
            <a:avLst/>
            <a:gdLst>
              <a:gd name="T0" fmla="*/ 1104 w 1265"/>
              <a:gd name="T1" fmla="*/ 110 h 903"/>
              <a:gd name="T2" fmla="*/ 427 w 1265"/>
              <a:gd name="T3" fmla="*/ 25 h 903"/>
              <a:gd name="T4" fmla="*/ 169 w 1265"/>
              <a:gd name="T5" fmla="*/ 59 h 903"/>
              <a:gd name="T6" fmla="*/ 169 w 1265"/>
              <a:gd name="T7" fmla="*/ 59 h 903"/>
              <a:gd name="T8" fmla="*/ 169 w 1265"/>
              <a:gd name="T9" fmla="*/ 59 h 903"/>
              <a:gd name="T10" fmla="*/ 82 w 1265"/>
              <a:gd name="T11" fmla="*/ 221 h 903"/>
              <a:gd name="T12" fmla="*/ 32 w 1265"/>
              <a:gd name="T13" fmla="*/ 407 h 903"/>
              <a:gd name="T14" fmla="*/ 190 w 1265"/>
              <a:gd name="T15" fmla="*/ 663 h 903"/>
              <a:gd name="T16" fmla="*/ 489 w 1265"/>
              <a:gd name="T17" fmla="*/ 903 h 903"/>
              <a:gd name="T18" fmla="*/ 1129 w 1265"/>
              <a:gd name="T19" fmla="*/ 903 h 903"/>
              <a:gd name="T20" fmla="*/ 1247 w 1265"/>
              <a:gd name="T21" fmla="*/ 327 h 903"/>
              <a:gd name="T22" fmla="*/ 1104 w 1265"/>
              <a:gd name="T23" fmla="*/ 110 h 9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265" h="903">
                <a:moveTo>
                  <a:pt x="1104" y="110"/>
                </a:moveTo>
                <a:cubicBezTo>
                  <a:pt x="427" y="25"/>
                  <a:pt x="427" y="25"/>
                  <a:pt x="427" y="25"/>
                </a:cubicBezTo>
                <a:cubicBezTo>
                  <a:pt x="338" y="16"/>
                  <a:pt x="243" y="0"/>
                  <a:pt x="169" y="59"/>
                </a:cubicBezTo>
                <a:cubicBezTo>
                  <a:pt x="169" y="59"/>
                  <a:pt x="169" y="59"/>
                  <a:pt x="169" y="59"/>
                </a:cubicBezTo>
                <a:cubicBezTo>
                  <a:pt x="169" y="59"/>
                  <a:pt x="169" y="59"/>
                  <a:pt x="169" y="59"/>
                </a:cubicBezTo>
                <a:cubicBezTo>
                  <a:pt x="117" y="101"/>
                  <a:pt x="99" y="158"/>
                  <a:pt x="82" y="221"/>
                </a:cubicBezTo>
                <a:cubicBezTo>
                  <a:pt x="32" y="407"/>
                  <a:pt x="32" y="407"/>
                  <a:pt x="32" y="407"/>
                </a:cubicBezTo>
                <a:cubicBezTo>
                  <a:pt x="0" y="523"/>
                  <a:pt x="113" y="599"/>
                  <a:pt x="190" y="663"/>
                </a:cubicBezTo>
                <a:cubicBezTo>
                  <a:pt x="190" y="663"/>
                  <a:pt x="355" y="796"/>
                  <a:pt x="489" y="903"/>
                </a:cubicBezTo>
                <a:cubicBezTo>
                  <a:pt x="1129" y="903"/>
                  <a:pt x="1129" y="903"/>
                  <a:pt x="1129" y="903"/>
                </a:cubicBezTo>
                <a:cubicBezTo>
                  <a:pt x="1247" y="327"/>
                  <a:pt x="1247" y="327"/>
                  <a:pt x="1247" y="327"/>
                </a:cubicBezTo>
                <a:cubicBezTo>
                  <a:pt x="1265" y="222"/>
                  <a:pt x="1211" y="126"/>
                  <a:pt x="1104" y="110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sz="1800" noProof="0"/>
          </a:p>
        </p:txBody>
      </p:sp>
      <p:sp>
        <p:nvSpPr>
          <p:cNvPr id="86" name="Freeform 31"/>
          <p:cNvSpPr>
            <a:spLocks/>
          </p:cNvSpPr>
          <p:nvPr userDrawn="1"/>
        </p:nvSpPr>
        <p:spPr bwMode="auto">
          <a:xfrm>
            <a:off x="38109" y="298464"/>
            <a:ext cx="12112625" cy="6257925"/>
          </a:xfrm>
          <a:custGeom>
            <a:avLst/>
            <a:gdLst>
              <a:gd name="T0" fmla="*/ 0 w 7630"/>
              <a:gd name="T1" fmla="*/ 1263 h 3942"/>
              <a:gd name="T2" fmla="*/ 0 w 7630"/>
              <a:gd name="T3" fmla="*/ 3942 h 3942"/>
              <a:gd name="T4" fmla="*/ 7630 w 7630"/>
              <a:gd name="T5" fmla="*/ 3942 h 3942"/>
              <a:gd name="T6" fmla="*/ 7630 w 7630"/>
              <a:gd name="T7" fmla="*/ 0 h 39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630" h="3942">
                <a:moveTo>
                  <a:pt x="0" y="1263"/>
                </a:moveTo>
                <a:lnTo>
                  <a:pt x="0" y="3942"/>
                </a:lnTo>
                <a:lnTo>
                  <a:pt x="7630" y="3942"/>
                </a:lnTo>
                <a:lnTo>
                  <a:pt x="763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s-ES" sz="1350"/>
          </a:p>
        </p:txBody>
      </p:sp>
      <p:sp>
        <p:nvSpPr>
          <p:cNvPr id="95" name="Title 1"/>
          <p:cNvSpPr>
            <a:spLocks noGrp="1"/>
          </p:cNvSpPr>
          <p:nvPr>
            <p:ph type="title" hasCustomPrompt="1"/>
          </p:nvPr>
        </p:nvSpPr>
        <p:spPr>
          <a:xfrm>
            <a:off x="2235201" y="1801092"/>
            <a:ext cx="7467796" cy="1913318"/>
          </a:xfrm>
        </p:spPr>
        <p:txBody>
          <a:bodyPr anchor="b"/>
          <a:lstStyle>
            <a:lvl1pPr algn="r">
              <a:lnSpc>
                <a:spcPct val="100000"/>
              </a:lnSpc>
              <a:defRPr baseline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GB" noProof="0"/>
              <a:t>Add your title here</a:t>
            </a:r>
          </a:p>
        </p:txBody>
      </p:sp>
      <p:sp>
        <p:nvSpPr>
          <p:cNvPr id="96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2234263" y="3961322"/>
            <a:ext cx="7468733" cy="756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lnSpc>
                <a:spcPct val="100000"/>
              </a:lnSpc>
              <a:buNone/>
              <a:defRPr sz="2400" baseline="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Insert your subheading here to support your heading</a:t>
            </a:r>
          </a:p>
        </p:txBody>
      </p:sp>
      <p:sp>
        <p:nvSpPr>
          <p:cNvPr id="14" name="Text Placeholder 97"/>
          <p:cNvSpPr>
            <a:spLocks noGrp="1"/>
          </p:cNvSpPr>
          <p:nvPr>
            <p:ph type="body" sz="quarter" idx="15" hasCustomPrompt="1"/>
          </p:nvPr>
        </p:nvSpPr>
        <p:spPr>
          <a:xfrm>
            <a:off x="7083801" y="5091546"/>
            <a:ext cx="2619201" cy="105886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 baseline="0">
                <a:solidFill>
                  <a:srgbClr val="323232"/>
                </a:solidFill>
              </a:defRPr>
            </a:lvl1pPr>
          </a:lstStyle>
          <a:p>
            <a:pPr lvl="0"/>
            <a:r>
              <a:rPr lang="en-GB" noProof="0"/>
              <a:t>Insert Author, </a:t>
            </a:r>
            <a:br>
              <a:rPr lang="en-GB" noProof="0"/>
            </a:br>
            <a:r>
              <a:rPr lang="en-GB" noProof="0"/>
              <a:t>department, </a:t>
            </a:r>
            <a:br>
              <a:rPr lang="en-GB" noProof="0"/>
            </a:br>
            <a:r>
              <a:rPr lang="en-GB" noProof="0"/>
              <a:t>date, place</a:t>
            </a:r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85000"/>
                  </a:schemeClr>
                </a:solidFill>
                <a:latin typeface="+mj-lt"/>
              </a:defRPr>
            </a:lvl1pPr>
          </a:lstStyle>
          <a:p>
            <a:r>
              <a:rPr lang="en-GB" noProof="0"/>
              <a:t>© Amadeus IT Group and its affiliates and subsidiaries</a:t>
            </a:r>
          </a:p>
        </p:txBody>
      </p:sp>
      <p:sp>
        <p:nvSpPr>
          <p:cNvPr id="10" name="Freeform 5"/>
          <p:cNvSpPr>
            <a:spLocks noEditPoints="1"/>
          </p:cNvSpPr>
          <p:nvPr userDrawn="1"/>
        </p:nvSpPr>
        <p:spPr bwMode="auto">
          <a:xfrm>
            <a:off x="596018" y="319166"/>
            <a:ext cx="1689340" cy="175624"/>
          </a:xfrm>
          <a:custGeom>
            <a:avLst/>
            <a:gdLst>
              <a:gd name="T0" fmla="*/ 246 w 363"/>
              <a:gd name="T1" fmla="*/ 48 h 48"/>
              <a:gd name="T2" fmla="*/ 262 w 363"/>
              <a:gd name="T3" fmla="*/ 39 h 48"/>
              <a:gd name="T4" fmla="*/ 238 w 363"/>
              <a:gd name="T5" fmla="*/ 39 h 48"/>
              <a:gd name="T6" fmla="*/ 259 w 363"/>
              <a:gd name="T7" fmla="*/ 27 h 48"/>
              <a:gd name="T8" fmla="*/ 238 w 363"/>
              <a:gd name="T9" fmla="*/ 19 h 48"/>
              <a:gd name="T10" fmla="*/ 248 w 363"/>
              <a:gd name="T11" fmla="*/ 8 h 48"/>
              <a:gd name="T12" fmla="*/ 261 w 363"/>
              <a:gd name="T13" fmla="*/ 1 h 48"/>
              <a:gd name="T14" fmla="*/ 228 w 363"/>
              <a:gd name="T15" fmla="*/ 2 h 48"/>
              <a:gd name="T16" fmla="*/ 81 w 363"/>
              <a:gd name="T17" fmla="*/ 27 h 48"/>
              <a:gd name="T18" fmla="*/ 79 w 363"/>
              <a:gd name="T19" fmla="*/ 27 h 48"/>
              <a:gd name="T20" fmla="*/ 62 w 363"/>
              <a:gd name="T21" fmla="*/ 0 h 48"/>
              <a:gd name="T22" fmla="*/ 52 w 363"/>
              <a:gd name="T23" fmla="*/ 47 h 48"/>
              <a:gd name="T24" fmla="*/ 65 w 363"/>
              <a:gd name="T25" fmla="*/ 15 h 48"/>
              <a:gd name="T26" fmla="*/ 80 w 363"/>
              <a:gd name="T27" fmla="*/ 42 h 48"/>
              <a:gd name="T28" fmla="*/ 95 w 363"/>
              <a:gd name="T29" fmla="*/ 15 h 48"/>
              <a:gd name="T30" fmla="*/ 108 w 363"/>
              <a:gd name="T31" fmla="*/ 47 h 48"/>
              <a:gd name="T32" fmla="*/ 98 w 363"/>
              <a:gd name="T33" fmla="*/ 0 h 48"/>
              <a:gd name="T34" fmla="*/ 81 w 363"/>
              <a:gd name="T35" fmla="*/ 27 h 48"/>
              <a:gd name="T36" fmla="*/ 17 w 363"/>
              <a:gd name="T37" fmla="*/ 40 h 48"/>
              <a:gd name="T38" fmla="*/ 18 w 363"/>
              <a:gd name="T39" fmla="*/ 27 h 48"/>
              <a:gd name="T40" fmla="*/ 29 w 363"/>
              <a:gd name="T41" fmla="*/ 37 h 48"/>
              <a:gd name="T42" fmla="*/ 3 w 363"/>
              <a:gd name="T43" fmla="*/ 3 h 48"/>
              <a:gd name="T44" fmla="*/ 20 w 363"/>
              <a:gd name="T45" fmla="*/ 9 h 48"/>
              <a:gd name="T46" fmla="*/ 29 w 363"/>
              <a:gd name="T47" fmla="*/ 19 h 48"/>
              <a:gd name="T48" fmla="*/ 0 w 363"/>
              <a:gd name="T49" fmla="*/ 34 h 48"/>
              <a:gd name="T50" fmla="*/ 29 w 363"/>
              <a:gd name="T51" fmla="*/ 44 h 48"/>
              <a:gd name="T52" fmla="*/ 39 w 363"/>
              <a:gd name="T53" fmla="*/ 13 h 48"/>
              <a:gd name="T54" fmla="*/ 147 w 363"/>
              <a:gd name="T55" fmla="*/ 37 h 48"/>
              <a:gd name="T56" fmla="*/ 128 w 363"/>
              <a:gd name="T57" fmla="*/ 34 h 48"/>
              <a:gd name="T58" fmla="*/ 147 w 363"/>
              <a:gd name="T59" fmla="*/ 26 h 48"/>
              <a:gd name="T60" fmla="*/ 141 w 363"/>
              <a:gd name="T61" fmla="*/ 0 h 48"/>
              <a:gd name="T62" fmla="*/ 124 w 363"/>
              <a:gd name="T63" fmla="*/ 11 h 48"/>
              <a:gd name="T64" fmla="*/ 147 w 363"/>
              <a:gd name="T65" fmla="*/ 16 h 48"/>
              <a:gd name="T66" fmla="*/ 138 w 363"/>
              <a:gd name="T67" fmla="*/ 19 h 48"/>
              <a:gd name="T68" fmla="*/ 133 w 363"/>
              <a:gd name="T69" fmla="*/ 48 h 48"/>
              <a:gd name="T70" fmla="*/ 158 w 363"/>
              <a:gd name="T71" fmla="*/ 46 h 48"/>
              <a:gd name="T72" fmla="*/ 141 w 363"/>
              <a:gd name="T73" fmla="*/ 0 h 48"/>
              <a:gd name="T74" fmla="*/ 293 w 363"/>
              <a:gd name="T75" fmla="*/ 39 h 48"/>
              <a:gd name="T76" fmla="*/ 284 w 363"/>
              <a:gd name="T77" fmla="*/ 0 h 48"/>
              <a:gd name="T78" fmla="*/ 274 w 363"/>
              <a:gd name="T79" fmla="*/ 1 h 48"/>
              <a:gd name="T80" fmla="*/ 290 w 363"/>
              <a:gd name="T81" fmla="*/ 48 h 48"/>
              <a:gd name="T82" fmla="*/ 316 w 363"/>
              <a:gd name="T83" fmla="*/ 46 h 48"/>
              <a:gd name="T84" fmla="*/ 308 w 363"/>
              <a:gd name="T85" fmla="*/ 0 h 48"/>
              <a:gd name="T86" fmla="*/ 305 w 363"/>
              <a:gd name="T87" fmla="*/ 35 h 48"/>
              <a:gd name="T88" fmla="*/ 344 w 363"/>
              <a:gd name="T89" fmla="*/ 48 h 48"/>
              <a:gd name="T90" fmla="*/ 348 w 363"/>
              <a:gd name="T91" fmla="*/ 19 h 48"/>
              <a:gd name="T92" fmla="*/ 347 w 363"/>
              <a:gd name="T93" fmla="*/ 8 h 48"/>
              <a:gd name="T94" fmla="*/ 361 w 363"/>
              <a:gd name="T95" fmla="*/ 3 h 48"/>
              <a:gd name="T96" fmla="*/ 329 w 363"/>
              <a:gd name="T97" fmla="*/ 13 h 48"/>
              <a:gd name="T98" fmla="*/ 352 w 363"/>
              <a:gd name="T99" fmla="*/ 34 h 48"/>
              <a:gd name="T100" fmla="*/ 330 w 363"/>
              <a:gd name="T101" fmla="*/ 38 h 48"/>
              <a:gd name="T102" fmla="*/ 183 w 363"/>
              <a:gd name="T103" fmla="*/ 9 h 48"/>
              <a:gd name="T104" fmla="*/ 205 w 363"/>
              <a:gd name="T105" fmla="*/ 23 h 48"/>
              <a:gd name="T106" fmla="*/ 183 w 363"/>
              <a:gd name="T107" fmla="*/ 39 h 48"/>
              <a:gd name="T108" fmla="*/ 192 w 363"/>
              <a:gd name="T109" fmla="*/ 0 h 48"/>
              <a:gd name="T110" fmla="*/ 173 w 363"/>
              <a:gd name="T111" fmla="*/ 46 h 48"/>
              <a:gd name="T112" fmla="*/ 216 w 363"/>
              <a:gd name="T113" fmla="*/ 23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63" h="48">
                <a:moveTo>
                  <a:pt x="228" y="46"/>
                </a:moveTo>
                <a:cubicBezTo>
                  <a:pt x="228" y="46"/>
                  <a:pt x="236" y="48"/>
                  <a:pt x="246" y="48"/>
                </a:cubicBezTo>
                <a:cubicBezTo>
                  <a:pt x="257" y="48"/>
                  <a:pt x="262" y="47"/>
                  <a:pt x="262" y="47"/>
                </a:cubicBezTo>
                <a:cubicBezTo>
                  <a:pt x="262" y="39"/>
                  <a:pt x="262" y="39"/>
                  <a:pt x="262" y="39"/>
                </a:cubicBezTo>
                <a:cubicBezTo>
                  <a:pt x="262" y="39"/>
                  <a:pt x="257" y="40"/>
                  <a:pt x="249" y="40"/>
                </a:cubicBezTo>
                <a:cubicBezTo>
                  <a:pt x="242" y="40"/>
                  <a:pt x="238" y="39"/>
                  <a:pt x="238" y="39"/>
                </a:cubicBezTo>
                <a:cubicBezTo>
                  <a:pt x="238" y="27"/>
                  <a:pt x="238" y="27"/>
                  <a:pt x="238" y="27"/>
                </a:cubicBezTo>
                <a:cubicBezTo>
                  <a:pt x="259" y="27"/>
                  <a:pt x="259" y="27"/>
                  <a:pt x="259" y="27"/>
                </a:cubicBezTo>
                <a:cubicBezTo>
                  <a:pt x="259" y="19"/>
                  <a:pt x="259" y="19"/>
                  <a:pt x="259" y="19"/>
                </a:cubicBezTo>
                <a:cubicBezTo>
                  <a:pt x="238" y="19"/>
                  <a:pt x="238" y="19"/>
                  <a:pt x="238" y="19"/>
                </a:cubicBezTo>
                <a:cubicBezTo>
                  <a:pt x="238" y="9"/>
                  <a:pt x="238" y="9"/>
                  <a:pt x="238" y="9"/>
                </a:cubicBezTo>
                <a:cubicBezTo>
                  <a:pt x="238" y="9"/>
                  <a:pt x="242" y="8"/>
                  <a:pt x="248" y="8"/>
                </a:cubicBezTo>
                <a:cubicBezTo>
                  <a:pt x="255" y="8"/>
                  <a:pt x="261" y="9"/>
                  <a:pt x="261" y="9"/>
                </a:cubicBezTo>
                <a:cubicBezTo>
                  <a:pt x="261" y="1"/>
                  <a:pt x="261" y="1"/>
                  <a:pt x="261" y="1"/>
                </a:cubicBezTo>
                <a:cubicBezTo>
                  <a:pt x="261" y="1"/>
                  <a:pt x="256" y="0"/>
                  <a:pt x="247" y="0"/>
                </a:cubicBezTo>
                <a:cubicBezTo>
                  <a:pt x="236" y="0"/>
                  <a:pt x="228" y="2"/>
                  <a:pt x="228" y="2"/>
                </a:cubicBezTo>
                <a:lnTo>
                  <a:pt x="228" y="46"/>
                </a:lnTo>
                <a:close/>
                <a:moveTo>
                  <a:pt x="81" y="27"/>
                </a:moveTo>
                <a:cubicBezTo>
                  <a:pt x="81" y="28"/>
                  <a:pt x="80" y="29"/>
                  <a:pt x="80" y="30"/>
                </a:cubicBezTo>
                <a:cubicBezTo>
                  <a:pt x="80" y="29"/>
                  <a:pt x="80" y="28"/>
                  <a:pt x="79" y="27"/>
                </a:cubicBezTo>
                <a:cubicBezTo>
                  <a:pt x="70" y="4"/>
                  <a:pt x="70" y="4"/>
                  <a:pt x="70" y="4"/>
                </a:cubicBezTo>
                <a:cubicBezTo>
                  <a:pt x="69" y="0"/>
                  <a:pt x="66" y="0"/>
                  <a:pt x="62" y="0"/>
                </a:cubicBezTo>
                <a:cubicBezTo>
                  <a:pt x="60" y="0"/>
                  <a:pt x="57" y="0"/>
                  <a:pt x="57" y="0"/>
                </a:cubicBezTo>
                <a:cubicBezTo>
                  <a:pt x="52" y="47"/>
                  <a:pt x="52" y="47"/>
                  <a:pt x="52" y="47"/>
                </a:cubicBezTo>
                <a:cubicBezTo>
                  <a:pt x="63" y="47"/>
                  <a:pt x="63" y="47"/>
                  <a:pt x="63" y="47"/>
                </a:cubicBezTo>
                <a:cubicBezTo>
                  <a:pt x="65" y="15"/>
                  <a:pt x="65" y="15"/>
                  <a:pt x="65" y="15"/>
                </a:cubicBezTo>
                <a:cubicBezTo>
                  <a:pt x="75" y="39"/>
                  <a:pt x="75" y="39"/>
                  <a:pt x="75" y="39"/>
                </a:cubicBezTo>
                <a:cubicBezTo>
                  <a:pt x="76" y="41"/>
                  <a:pt x="77" y="42"/>
                  <a:pt x="80" y="42"/>
                </a:cubicBezTo>
                <a:cubicBezTo>
                  <a:pt x="83" y="42"/>
                  <a:pt x="85" y="41"/>
                  <a:pt x="85" y="39"/>
                </a:cubicBezTo>
                <a:cubicBezTo>
                  <a:pt x="95" y="15"/>
                  <a:pt x="95" y="15"/>
                  <a:pt x="95" y="15"/>
                </a:cubicBezTo>
                <a:cubicBezTo>
                  <a:pt x="97" y="47"/>
                  <a:pt x="97" y="47"/>
                  <a:pt x="97" y="47"/>
                </a:cubicBezTo>
                <a:cubicBezTo>
                  <a:pt x="108" y="47"/>
                  <a:pt x="108" y="47"/>
                  <a:pt x="108" y="47"/>
                </a:cubicBezTo>
                <a:cubicBezTo>
                  <a:pt x="103" y="0"/>
                  <a:pt x="103" y="0"/>
                  <a:pt x="103" y="0"/>
                </a:cubicBezTo>
                <a:cubicBezTo>
                  <a:pt x="103" y="0"/>
                  <a:pt x="100" y="0"/>
                  <a:pt x="98" y="0"/>
                </a:cubicBezTo>
                <a:cubicBezTo>
                  <a:pt x="94" y="0"/>
                  <a:pt x="92" y="0"/>
                  <a:pt x="90" y="4"/>
                </a:cubicBezTo>
                <a:lnTo>
                  <a:pt x="81" y="27"/>
                </a:lnTo>
                <a:close/>
                <a:moveTo>
                  <a:pt x="29" y="37"/>
                </a:moveTo>
                <a:cubicBezTo>
                  <a:pt x="27" y="38"/>
                  <a:pt x="21" y="40"/>
                  <a:pt x="17" y="40"/>
                </a:cubicBezTo>
                <a:cubicBezTo>
                  <a:pt x="13" y="40"/>
                  <a:pt x="10" y="38"/>
                  <a:pt x="10" y="34"/>
                </a:cubicBezTo>
                <a:cubicBezTo>
                  <a:pt x="10" y="29"/>
                  <a:pt x="12" y="27"/>
                  <a:pt x="18" y="27"/>
                </a:cubicBezTo>
                <a:cubicBezTo>
                  <a:pt x="29" y="26"/>
                  <a:pt x="29" y="26"/>
                  <a:pt x="29" y="26"/>
                </a:cubicBezTo>
                <a:lnTo>
                  <a:pt x="29" y="37"/>
                </a:lnTo>
                <a:close/>
                <a:moveTo>
                  <a:pt x="23" y="0"/>
                </a:moveTo>
                <a:cubicBezTo>
                  <a:pt x="14" y="0"/>
                  <a:pt x="6" y="2"/>
                  <a:pt x="3" y="3"/>
                </a:cubicBezTo>
                <a:cubicBezTo>
                  <a:pt x="6" y="11"/>
                  <a:pt x="6" y="11"/>
                  <a:pt x="6" y="11"/>
                </a:cubicBezTo>
                <a:cubicBezTo>
                  <a:pt x="6" y="11"/>
                  <a:pt x="13" y="9"/>
                  <a:pt x="20" y="9"/>
                </a:cubicBezTo>
                <a:cubicBezTo>
                  <a:pt x="26" y="9"/>
                  <a:pt x="29" y="10"/>
                  <a:pt x="29" y="16"/>
                </a:cubicBezTo>
                <a:cubicBezTo>
                  <a:pt x="29" y="19"/>
                  <a:pt x="29" y="19"/>
                  <a:pt x="29" y="19"/>
                </a:cubicBezTo>
                <a:cubicBezTo>
                  <a:pt x="20" y="19"/>
                  <a:pt x="20" y="19"/>
                  <a:pt x="20" y="19"/>
                </a:cubicBezTo>
                <a:cubicBezTo>
                  <a:pt x="4" y="19"/>
                  <a:pt x="0" y="26"/>
                  <a:pt x="0" y="34"/>
                </a:cubicBezTo>
                <a:cubicBezTo>
                  <a:pt x="0" y="45"/>
                  <a:pt x="8" y="48"/>
                  <a:pt x="15" y="48"/>
                </a:cubicBezTo>
                <a:cubicBezTo>
                  <a:pt x="24" y="48"/>
                  <a:pt x="29" y="44"/>
                  <a:pt x="29" y="44"/>
                </a:cubicBezTo>
                <a:cubicBezTo>
                  <a:pt x="30" y="44"/>
                  <a:pt x="31" y="46"/>
                  <a:pt x="39" y="46"/>
                </a:cubicBezTo>
                <a:cubicBezTo>
                  <a:pt x="39" y="13"/>
                  <a:pt x="39" y="13"/>
                  <a:pt x="39" y="13"/>
                </a:cubicBezTo>
                <a:cubicBezTo>
                  <a:pt x="39" y="4"/>
                  <a:pt x="33" y="0"/>
                  <a:pt x="23" y="0"/>
                </a:cubicBezTo>
                <a:moveTo>
                  <a:pt x="147" y="37"/>
                </a:moveTo>
                <a:cubicBezTo>
                  <a:pt x="145" y="38"/>
                  <a:pt x="140" y="40"/>
                  <a:pt x="136" y="40"/>
                </a:cubicBezTo>
                <a:cubicBezTo>
                  <a:pt x="131" y="40"/>
                  <a:pt x="128" y="38"/>
                  <a:pt x="128" y="34"/>
                </a:cubicBezTo>
                <a:cubicBezTo>
                  <a:pt x="128" y="29"/>
                  <a:pt x="130" y="27"/>
                  <a:pt x="136" y="27"/>
                </a:cubicBezTo>
                <a:cubicBezTo>
                  <a:pt x="147" y="26"/>
                  <a:pt x="147" y="26"/>
                  <a:pt x="147" y="26"/>
                </a:cubicBezTo>
                <a:lnTo>
                  <a:pt x="147" y="37"/>
                </a:lnTo>
                <a:close/>
                <a:moveTo>
                  <a:pt x="141" y="0"/>
                </a:moveTo>
                <a:cubicBezTo>
                  <a:pt x="132" y="0"/>
                  <a:pt x="125" y="2"/>
                  <a:pt x="122" y="3"/>
                </a:cubicBezTo>
                <a:cubicBezTo>
                  <a:pt x="124" y="11"/>
                  <a:pt x="124" y="11"/>
                  <a:pt x="124" y="11"/>
                </a:cubicBezTo>
                <a:cubicBezTo>
                  <a:pt x="124" y="11"/>
                  <a:pt x="131" y="9"/>
                  <a:pt x="138" y="9"/>
                </a:cubicBezTo>
                <a:cubicBezTo>
                  <a:pt x="144" y="9"/>
                  <a:pt x="147" y="10"/>
                  <a:pt x="147" y="16"/>
                </a:cubicBezTo>
                <a:cubicBezTo>
                  <a:pt x="147" y="19"/>
                  <a:pt x="147" y="19"/>
                  <a:pt x="147" y="19"/>
                </a:cubicBezTo>
                <a:cubicBezTo>
                  <a:pt x="138" y="19"/>
                  <a:pt x="138" y="19"/>
                  <a:pt x="138" y="19"/>
                </a:cubicBezTo>
                <a:cubicBezTo>
                  <a:pt x="123" y="19"/>
                  <a:pt x="118" y="26"/>
                  <a:pt x="118" y="34"/>
                </a:cubicBezTo>
                <a:cubicBezTo>
                  <a:pt x="118" y="45"/>
                  <a:pt x="126" y="48"/>
                  <a:pt x="133" y="48"/>
                </a:cubicBezTo>
                <a:cubicBezTo>
                  <a:pt x="142" y="48"/>
                  <a:pt x="147" y="44"/>
                  <a:pt x="148" y="44"/>
                </a:cubicBezTo>
                <a:cubicBezTo>
                  <a:pt x="148" y="44"/>
                  <a:pt x="150" y="46"/>
                  <a:pt x="158" y="46"/>
                </a:cubicBezTo>
                <a:cubicBezTo>
                  <a:pt x="158" y="13"/>
                  <a:pt x="158" y="13"/>
                  <a:pt x="158" y="13"/>
                </a:cubicBezTo>
                <a:cubicBezTo>
                  <a:pt x="158" y="4"/>
                  <a:pt x="151" y="0"/>
                  <a:pt x="141" y="0"/>
                </a:cubicBezTo>
                <a:moveTo>
                  <a:pt x="305" y="35"/>
                </a:moveTo>
                <a:cubicBezTo>
                  <a:pt x="303" y="37"/>
                  <a:pt x="298" y="39"/>
                  <a:pt x="293" y="39"/>
                </a:cubicBezTo>
                <a:cubicBezTo>
                  <a:pt x="286" y="39"/>
                  <a:pt x="284" y="35"/>
                  <a:pt x="284" y="28"/>
                </a:cubicBezTo>
                <a:cubicBezTo>
                  <a:pt x="284" y="0"/>
                  <a:pt x="284" y="0"/>
                  <a:pt x="284" y="0"/>
                </a:cubicBezTo>
                <a:cubicBezTo>
                  <a:pt x="283" y="0"/>
                  <a:pt x="283" y="0"/>
                  <a:pt x="283" y="0"/>
                </a:cubicBezTo>
                <a:cubicBezTo>
                  <a:pt x="281" y="0"/>
                  <a:pt x="275" y="0"/>
                  <a:pt x="274" y="1"/>
                </a:cubicBezTo>
                <a:cubicBezTo>
                  <a:pt x="274" y="29"/>
                  <a:pt x="274" y="29"/>
                  <a:pt x="274" y="29"/>
                </a:cubicBezTo>
                <a:cubicBezTo>
                  <a:pt x="274" y="42"/>
                  <a:pt x="277" y="48"/>
                  <a:pt x="290" y="48"/>
                </a:cubicBezTo>
                <a:cubicBezTo>
                  <a:pt x="300" y="48"/>
                  <a:pt x="305" y="44"/>
                  <a:pt x="306" y="44"/>
                </a:cubicBezTo>
                <a:cubicBezTo>
                  <a:pt x="306" y="44"/>
                  <a:pt x="309" y="46"/>
                  <a:pt x="316" y="46"/>
                </a:cubicBezTo>
                <a:cubicBezTo>
                  <a:pt x="316" y="1"/>
                  <a:pt x="316" y="1"/>
                  <a:pt x="316" y="1"/>
                </a:cubicBezTo>
                <a:cubicBezTo>
                  <a:pt x="315" y="1"/>
                  <a:pt x="310" y="0"/>
                  <a:pt x="308" y="0"/>
                </a:cubicBezTo>
                <a:cubicBezTo>
                  <a:pt x="305" y="0"/>
                  <a:pt x="305" y="0"/>
                  <a:pt x="305" y="0"/>
                </a:cubicBezTo>
                <a:lnTo>
                  <a:pt x="305" y="35"/>
                </a:lnTo>
                <a:close/>
                <a:moveTo>
                  <a:pt x="328" y="46"/>
                </a:moveTo>
                <a:cubicBezTo>
                  <a:pt x="328" y="46"/>
                  <a:pt x="335" y="48"/>
                  <a:pt x="344" y="48"/>
                </a:cubicBezTo>
                <a:cubicBezTo>
                  <a:pt x="352" y="48"/>
                  <a:pt x="363" y="45"/>
                  <a:pt x="363" y="33"/>
                </a:cubicBezTo>
                <a:cubicBezTo>
                  <a:pt x="363" y="26"/>
                  <a:pt x="357" y="23"/>
                  <a:pt x="348" y="19"/>
                </a:cubicBezTo>
                <a:cubicBezTo>
                  <a:pt x="343" y="18"/>
                  <a:pt x="339" y="16"/>
                  <a:pt x="339" y="13"/>
                </a:cubicBezTo>
                <a:cubicBezTo>
                  <a:pt x="339" y="11"/>
                  <a:pt x="340" y="8"/>
                  <a:pt x="347" y="8"/>
                </a:cubicBezTo>
                <a:cubicBezTo>
                  <a:pt x="352" y="8"/>
                  <a:pt x="358" y="11"/>
                  <a:pt x="358" y="11"/>
                </a:cubicBezTo>
                <a:cubicBezTo>
                  <a:pt x="361" y="3"/>
                  <a:pt x="361" y="3"/>
                  <a:pt x="361" y="3"/>
                </a:cubicBezTo>
                <a:cubicBezTo>
                  <a:pt x="359" y="2"/>
                  <a:pt x="354" y="0"/>
                  <a:pt x="346" y="0"/>
                </a:cubicBezTo>
                <a:cubicBezTo>
                  <a:pt x="337" y="0"/>
                  <a:pt x="329" y="4"/>
                  <a:pt x="329" y="13"/>
                </a:cubicBezTo>
                <a:cubicBezTo>
                  <a:pt x="329" y="23"/>
                  <a:pt x="337" y="26"/>
                  <a:pt x="344" y="28"/>
                </a:cubicBezTo>
                <a:cubicBezTo>
                  <a:pt x="349" y="29"/>
                  <a:pt x="352" y="31"/>
                  <a:pt x="352" y="34"/>
                </a:cubicBezTo>
                <a:cubicBezTo>
                  <a:pt x="352" y="37"/>
                  <a:pt x="351" y="40"/>
                  <a:pt x="343" y="40"/>
                </a:cubicBezTo>
                <a:cubicBezTo>
                  <a:pt x="337" y="40"/>
                  <a:pt x="330" y="38"/>
                  <a:pt x="330" y="38"/>
                </a:cubicBezTo>
                <a:lnTo>
                  <a:pt x="328" y="46"/>
                </a:lnTo>
                <a:close/>
                <a:moveTo>
                  <a:pt x="183" y="9"/>
                </a:moveTo>
                <a:cubicBezTo>
                  <a:pt x="185" y="8"/>
                  <a:pt x="188" y="8"/>
                  <a:pt x="191" y="8"/>
                </a:cubicBezTo>
                <a:cubicBezTo>
                  <a:pt x="199" y="8"/>
                  <a:pt x="205" y="12"/>
                  <a:pt x="205" y="23"/>
                </a:cubicBezTo>
                <a:cubicBezTo>
                  <a:pt x="205" y="34"/>
                  <a:pt x="202" y="40"/>
                  <a:pt x="190" y="40"/>
                </a:cubicBezTo>
                <a:cubicBezTo>
                  <a:pt x="187" y="40"/>
                  <a:pt x="183" y="39"/>
                  <a:pt x="183" y="39"/>
                </a:cubicBezTo>
                <a:lnTo>
                  <a:pt x="183" y="9"/>
                </a:lnTo>
                <a:close/>
                <a:moveTo>
                  <a:pt x="192" y="0"/>
                </a:moveTo>
                <a:cubicBezTo>
                  <a:pt x="186" y="0"/>
                  <a:pt x="178" y="1"/>
                  <a:pt x="173" y="2"/>
                </a:cubicBezTo>
                <a:cubicBezTo>
                  <a:pt x="173" y="46"/>
                  <a:pt x="173" y="46"/>
                  <a:pt x="173" y="46"/>
                </a:cubicBezTo>
                <a:cubicBezTo>
                  <a:pt x="177" y="47"/>
                  <a:pt x="185" y="48"/>
                  <a:pt x="190" y="48"/>
                </a:cubicBezTo>
                <a:cubicBezTo>
                  <a:pt x="208" y="48"/>
                  <a:pt x="216" y="41"/>
                  <a:pt x="216" y="23"/>
                </a:cubicBezTo>
                <a:cubicBezTo>
                  <a:pt x="216" y="9"/>
                  <a:pt x="207" y="0"/>
                  <a:pt x="192" y="0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0645644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NO photo 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"/>
          <p:cNvSpPr/>
          <p:nvPr userDrawn="1"/>
        </p:nvSpPr>
        <p:spPr>
          <a:xfrm>
            <a:off x="19058" y="0"/>
            <a:ext cx="1219835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noProof="0"/>
          </a:p>
        </p:txBody>
      </p:sp>
      <p:sp>
        <p:nvSpPr>
          <p:cNvPr id="90" name="Freeform 5"/>
          <p:cNvSpPr>
            <a:spLocks/>
          </p:cNvSpPr>
          <p:nvPr userDrawn="1"/>
        </p:nvSpPr>
        <p:spPr bwMode="auto">
          <a:xfrm>
            <a:off x="-28573" y="0"/>
            <a:ext cx="8987847" cy="6858000"/>
          </a:xfrm>
          <a:custGeom>
            <a:avLst/>
            <a:gdLst>
              <a:gd name="T0" fmla="*/ 1140 w 1200"/>
              <a:gd name="T1" fmla="*/ 388 h 988"/>
              <a:gd name="T2" fmla="*/ 1140 w 1200"/>
              <a:gd name="T3" fmla="*/ 388 h 988"/>
              <a:gd name="T4" fmla="*/ 1069 w 1200"/>
              <a:gd name="T5" fmla="*/ 7 h 988"/>
              <a:gd name="T6" fmla="*/ 1062 w 1200"/>
              <a:gd name="T7" fmla="*/ 0 h 988"/>
              <a:gd name="T8" fmla="*/ 0 w 1200"/>
              <a:gd name="T9" fmla="*/ 0 h 988"/>
              <a:gd name="T10" fmla="*/ 0 w 1200"/>
              <a:gd name="T11" fmla="*/ 988 h 988"/>
              <a:gd name="T12" fmla="*/ 479 w 1200"/>
              <a:gd name="T13" fmla="*/ 988 h 988"/>
              <a:gd name="T14" fmla="*/ 986 w 1200"/>
              <a:gd name="T15" fmla="*/ 561 h 988"/>
              <a:gd name="T16" fmla="*/ 1140 w 1200"/>
              <a:gd name="T17" fmla="*/ 388 h 9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200" h="988">
                <a:moveTo>
                  <a:pt x="1140" y="388"/>
                </a:moveTo>
                <a:cubicBezTo>
                  <a:pt x="1140" y="388"/>
                  <a:pt x="1140" y="388"/>
                  <a:pt x="1140" y="388"/>
                </a:cubicBezTo>
                <a:cubicBezTo>
                  <a:pt x="1200" y="262"/>
                  <a:pt x="1167" y="104"/>
                  <a:pt x="1069" y="7"/>
                </a:cubicBezTo>
                <a:cubicBezTo>
                  <a:pt x="1067" y="4"/>
                  <a:pt x="1064" y="2"/>
                  <a:pt x="1062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988"/>
                  <a:pt x="0" y="988"/>
                  <a:pt x="0" y="988"/>
                </a:cubicBezTo>
                <a:cubicBezTo>
                  <a:pt x="479" y="988"/>
                  <a:pt x="479" y="988"/>
                  <a:pt x="479" y="988"/>
                </a:cubicBezTo>
                <a:cubicBezTo>
                  <a:pt x="986" y="561"/>
                  <a:pt x="986" y="561"/>
                  <a:pt x="986" y="561"/>
                </a:cubicBezTo>
                <a:cubicBezTo>
                  <a:pt x="1045" y="511"/>
                  <a:pt x="1105" y="463"/>
                  <a:pt x="1140" y="388"/>
                </a:cubicBezTo>
                <a:close/>
              </a:path>
            </a:pathLst>
          </a:custGeom>
          <a:gradFill>
            <a:gsLst>
              <a:gs pos="0">
                <a:srgbClr val="005EB8"/>
              </a:gs>
              <a:gs pos="100000">
                <a:srgbClr val="00A9E0">
                  <a:alpha val="70999"/>
                </a:srgbClr>
              </a:gs>
            </a:gsLst>
            <a:lin ang="5400000" scaled="1"/>
          </a:gra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s-ES" sz="1350"/>
          </a:p>
        </p:txBody>
      </p:sp>
      <p:sp>
        <p:nvSpPr>
          <p:cNvPr id="86" name="Freeform 31"/>
          <p:cNvSpPr>
            <a:spLocks/>
          </p:cNvSpPr>
          <p:nvPr userDrawn="1"/>
        </p:nvSpPr>
        <p:spPr bwMode="auto">
          <a:xfrm>
            <a:off x="38109" y="298464"/>
            <a:ext cx="12112625" cy="6257925"/>
          </a:xfrm>
          <a:custGeom>
            <a:avLst/>
            <a:gdLst>
              <a:gd name="T0" fmla="*/ 0 w 7630"/>
              <a:gd name="T1" fmla="*/ 1263 h 3942"/>
              <a:gd name="T2" fmla="*/ 0 w 7630"/>
              <a:gd name="T3" fmla="*/ 3942 h 3942"/>
              <a:gd name="T4" fmla="*/ 7630 w 7630"/>
              <a:gd name="T5" fmla="*/ 3942 h 3942"/>
              <a:gd name="T6" fmla="*/ 7630 w 7630"/>
              <a:gd name="T7" fmla="*/ 0 h 39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630" h="3942">
                <a:moveTo>
                  <a:pt x="0" y="1263"/>
                </a:moveTo>
                <a:lnTo>
                  <a:pt x="0" y="3942"/>
                </a:lnTo>
                <a:lnTo>
                  <a:pt x="7630" y="3942"/>
                </a:lnTo>
                <a:lnTo>
                  <a:pt x="763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s-ES" sz="1350"/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950456" y="549276"/>
            <a:ext cx="5877064" cy="3213981"/>
          </a:xfrm>
        </p:spPr>
        <p:txBody>
          <a:bodyPr anchor="b"/>
          <a:lstStyle>
            <a:lvl1pPr algn="l">
              <a:lnSpc>
                <a:spcPct val="100000"/>
              </a:lnSpc>
              <a:defRPr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noProof="0"/>
              <a:t>Add your title here</a:t>
            </a:r>
          </a:p>
        </p:txBody>
      </p:sp>
      <p:sp>
        <p:nvSpPr>
          <p:cNvPr id="17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950249" y="3863657"/>
            <a:ext cx="4231352" cy="10457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 baseline="0">
                <a:solidFill>
                  <a:schemeClr val="bg1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Insert your subheading here to support your heading</a:t>
            </a:r>
          </a:p>
        </p:txBody>
      </p:sp>
      <p:sp>
        <p:nvSpPr>
          <p:cNvPr id="18" name="Text Placeholder 97"/>
          <p:cNvSpPr>
            <a:spLocks noGrp="1"/>
          </p:cNvSpPr>
          <p:nvPr>
            <p:ph type="body" sz="quarter" idx="16" hasCustomPrompt="1"/>
          </p:nvPr>
        </p:nvSpPr>
        <p:spPr>
          <a:xfrm>
            <a:off x="950258" y="5438785"/>
            <a:ext cx="2619201" cy="105886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/>
              <a:t>Insert Author, </a:t>
            </a:r>
            <a:br>
              <a:rPr lang="en-GB" noProof="0"/>
            </a:br>
            <a:r>
              <a:rPr lang="en-GB" noProof="0"/>
              <a:t>department, </a:t>
            </a:r>
            <a:br>
              <a:rPr lang="en-GB" noProof="0"/>
            </a:br>
            <a:r>
              <a:rPr lang="en-GB" noProof="0"/>
              <a:t>date, place</a:t>
            </a:r>
          </a:p>
        </p:txBody>
      </p:sp>
      <p:sp>
        <p:nvSpPr>
          <p:cNvPr id="20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GB" noProof="0"/>
              <a:t>© Amadeus IT Group and its affiliates and subsidiaries</a:t>
            </a:r>
          </a:p>
        </p:txBody>
      </p:sp>
      <p:sp>
        <p:nvSpPr>
          <p:cNvPr id="10" name="Freeform 5"/>
          <p:cNvSpPr>
            <a:spLocks noEditPoints="1"/>
          </p:cNvSpPr>
          <p:nvPr userDrawn="1"/>
        </p:nvSpPr>
        <p:spPr bwMode="auto">
          <a:xfrm>
            <a:off x="596018" y="319166"/>
            <a:ext cx="1689340" cy="175624"/>
          </a:xfrm>
          <a:custGeom>
            <a:avLst/>
            <a:gdLst>
              <a:gd name="T0" fmla="*/ 246 w 363"/>
              <a:gd name="T1" fmla="*/ 48 h 48"/>
              <a:gd name="T2" fmla="*/ 262 w 363"/>
              <a:gd name="T3" fmla="*/ 39 h 48"/>
              <a:gd name="T4" fmla="*/ 238 w 363"/>
              <a:gd name="T5" fmla="*/ 39 h 48"/>
              <a:gd name="T6" fmla="*/ 259 w 363"/>
              <a:gd name="T7" fmla="*/ 27 h 48"/>
              <a:gd name="T8" fmla="*/ 238 w 363"/>
              <a:gd name="T9" fmla="*/ 19 h 48"/>
              <a:gd name="T10" fmla="*/ 248 w 363"/>
              <a:gd name="T11" fmla="*/ 8 h 48"/>
              <a:gd name="T12" fmla="*/ 261 w 363"/>
              <a:gd name="T13" fmla="*/ 1 h 48"/>
              <a:gd name="T14" fmla="*/ 228 w 363"/>
              <a:gd name="T15" fmla="*/ 2 h 48"/>
              <a:gd name="T16" fmla="*/ 81 w 363"/>
              <a:gd name="T17" fmla="*/ 27 h 48"/>
              <a:gd name="T18" fmla="*/ 79 w 363"/>
              <a:gd name="T19" fmla="*/ 27 h 48"/>
              <a:gd name="T20" fmla="*/ 62 w 363"/>
              <a:gd name="T21" fmla="*/ 0 h 48"/>
              <a:gd name="T22" fmla="*/ 52 w 363"/>
              <a:gd name="T23" fmla="*/ 47 h 48"/>
              <a:gd name="T24" fmla="*/ 65 w 363"/>
              <a:gd name="T25" fmla="*/ 15 h 48"/>
              <a:gd name="T26" fmla="*/ 80 w 363"/>
              <a:gd name="T27" fmla="*/ 42 h 48"/>
              <a:gd name="T28" fmla="*/ 95 w 363"/>
              <a:gd name="T29" fmla="*/ 15 h 48"/>
              <a:gd name="T30" fmla="*/ 108 w 363"/>
              <a:gd name="T31" fmla="*/ 47 h 48"/>
              <a:gd name="T32" fmla="*/ 98 w 363"/>
              <a:gd name="T33" fmla="*/ 0 h 48"/>
              <a:gd name="T34" fmla="*/ 81 w 363"/>
              <a:gd name="T35" fmla="*/ 27 h 48"/>
              <a:gd name="T36" fmla="*/ 17 w 363"/>
              <a:gd name="T37" fmla="*/ 40 h 48"/>
              <a:gd name="T38" fmla="*/ 18 w 363"/>
              <a:gd name="T39" fmla="*/ 27 h 48"/>
              <a:gd name="T40" fmla="*/ 29 w 363"/>
              <a:gd name="T41" fmla="*/ 37 h 48"/>
              <a:gd name="T42" fmla="*/ 3 w 363"/>
              <a:gd name="T43" fmla="*/ 3 h 48"/>
              <a:gd name="T44" fmla="*/ 20 w 363"/>
              <a:gd name="T45" fmla="*/ 9 h 48"/>
              <a:gd name="T46" fmla="*/ 29 w 363"/>
              <a:gd name="T47" fmla="*/ 19 h 48"/>
              <a:gd name="T48" fmla="*/ 0 w 363"/>
              <a:gd name="T49" fmla="*/ 34 h 48"/>
              <a:gd name="T50" fmla="*/ 29 w 363"/>
              <a:gd name="T51" fmla="*/ 44 h 48"/>
              <a:gd name="T52" fmla="*/ 39 w 363"/>
              <a:gd name="T53" fmla="*/ 13 h 48"/>
              <a:gd name="T54" fmla="*/ 147 w 363"/>
              <a:gd name="T55" fmla="*/ 37 h 48"/>
              <a:gd name="T56" fmla="*/ 128 w 363"/>
              <a:gd name="T57" fmla="*/ 34 h 48"/>
              <a:gd name="T58" fmla="*/ 147 w 363"/>
              <a:gd name="T59" fmla="*/ 26 h 48"/>
              <a:gd name="T60" fmla="*/ 141 w 363"/>
              <a:gd name="T61" fmla="*/ 0 h 48"/>
              <a:gd name="T62" fmla="*/ 124 w 363"/>
              <a:gd name="T63" fmla="*/ 11 h 48"/>
              <a:gd name="T64" fmla="*/ 147 w 363"/>
              <a:gd name="T65" fmla="*/ 16 h 48"/>
              <a:gd name="T66" fmla="*/ 138 w 363"/>
              <a:gd name="T67" fmla="*/ 19 h 48"/>
              <a:gd name="T68" fmla="*/ 133 w 363"/>
              <a:gd name="T69" fmla="*/ 48 h 48"/>
              <a:gd name="T70" fmla="*/ 158 w 363"/>
              <a:gd name="T71" fmla="*/ 46 h 48"/>
              <a:gd name="T72" fmla="*/ 141 w 363"/>
              <a:gd name="T73" fmla="*/ 0 h 48"/>
              <a:gd name="T74" fmla="*/ 293 w 363"/>
              <a:gd name="T75" fmla="*/ 39 h 48"/>
              <a:gd name="T76" fmla="*/ 284 w 363"/>
              <a:gd name="T77" fmla="*/ 0 h 48"/>
              <a:gd name="T78" fmla="*/ 274 w 363"/>
              <a:gd name="T79" fmla="*/ 1 h 48"/>
              <a:gd name="T80" fmla="*/ 290 w 363"/>
              <a:gd name="T81" fmla="*/ 48 h 48"/>
              <a:gd name="T82" fmla="*/ 316 w 363"/>
              <a:gd name="T83" fmla="*/ 46 h 48"/>
              <a:gd name="T84" fmla="*/ 308 w 363"/>
              <a:gd name="T85" fmla="*/ 0 h 48"/>
              <a:gd name="T86" fmla="*/ 305 w 363"/>
              <a:gd name="T87" fmla="*/ 35 h 48"/>
              <a:gd name="T88" fmla="*/ 344 w 363"/>
              <a:gd name="T89" fmla="*/ 48 h 48"/>
              <a:gd name="T90" fmla="*/ 348 w 363"/>
              <a:gd name="T91" fmla="*/ 19 h 48"/>
              <a:gd name="T92" fmla="*/ 347 w 363"/>
              <a:gd name="T93" fmla="*/ 8 h 48"/>
              <a:gd name="T94" fmla="*/ 361 w 363"/>
              <a:gd name="T95" fmla="*/ 3 h 48"/>
              <a:gd name="T96" fmla="*/ 329 w 363"/>
              <a:gd name="T97" fmla="*/ 13 h 48"/>
              <a:gd name="T98" fmla="*/ 352 w 363"/>
              <a:gd name="T99" fmla="*/ 34 h 48"/>
              <a:gd name="T100" fmla="*/ 330 w 363"/>
              <a:gd name="T101" fmla="*/ 38 h 48"/>
              <a:gd name="T102" fmla="*/ 183 w 363"/>
              <a:gd name="T103" fmla="*/ 9 h 48"/>
              <a:gd name="T104" fmla="*/ 205 w 363"/>
              <a:gd name="T105" fmla="*/ 23 h 48"/>
              <a:gd name="T106" fmla="*/ 183 w 363"/>
              <a:gd name="T107" fmla="*/ 39 h 48"/>
              <a:gd name="T108" fmla="*/ 192 w 363"/>
              <a:gd name="T109" fmla="*/ 0 h 48"/>
              <a:gd name="T110" fmla="*/ 173 w 363"/>
              <a:gd name="T111" fmla="*/ 46 h 48"/>
              <a:gd name="T112" fmla="*/ 216 w 363"/>
              <a:gd name="T113" fmla="*/ 23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63" h="48">
                <a:moveTo>
                  <a:pt x="228" y="46"/>
                </a:moveTo>
                <a:cubicBezTo>
                  <a:pt x="228" y="46"/>
                  <a:pt x="236" y="48"/>
                  <a:pt x="246" y="48"/>
                </a:cubicBezTo>
                <a:cubicBezTo>
                  <a:pt x="257" y="48"/>
                  <a:pt x="262" y="47"/>
                  <a:pt x="262" y="47"/>
                </a:cubicBezTo>
                <a:cubicBezTo>
                  <a:pt x="262" y="39"/>
                  <a:pt x="262" y="39"/>
                  <a:pt x="262" y="39"/>
                </a:cubicBezTo>
                <a:cubicBezTo>
                  <a:pt x="262" y="39"/>
                  <a:pt x="257" y="40"/>
                  <a:pt x="249" y="40"/>
                </a:cubicBezTo>
                <a:cubicBezTo>
                  <a:pt x="242" y="40"/>
                  <a:pt x="238" y="39"/>
                  <a:pt x="238" y="39"/>
                </a:cubicBezTo>
                <a:cubicBezTo>
                  <a:pt x="238" y="27"/>
                  <a:pt x="238" y="27"/>
                  <a:pt x="238" y="27"/>
                </a:cubicBezTo>
                <a:cubicBezTo>
                  <a:pt x="259" y="27"/>
                  <a:pt x="259" y="27"/>
                  <a:pt x="259" y="27"/>
                </a:cubicBezTo>
                <a:cubicBezTo>
                  <a:pt x="259" y="19"/>
                  <a:pt x="259" y="19"/>
                  <a:pt x="259" y="19"/>
                </a:cubicBezTo>
                <a:cubicBezTo>
                  <a:pt x="238" y="19"/>
                  <a:pt x="238" y="19"/>
                  <a:pt x="238" y="19"/>
                </a:cubicBezTo>
                <a:cubicBezTo>
                  <a:pt x="238" y="9"/>
                  <a:pt x="238" y="9"/>
                  <a:pt x="238" y="9"/>
                </a:cubicBezTo>
                <a:cubicBezTo>
                  <a:pt x="238" y="9"/>
                  <a:pt x="242" y="8"/>
                  <a:pt x="248" y="8"/>
                </a:cubicBezTo>
                <a:cubicBezTo>
                  <a:pt x="255" y="8"/>
                  <a:pt x="261" y="9"/>
                  <a:pt x="261" y="9"/>
                </a:cubicBezTo>
                <a:cubicBezTo>
                  <a:pt x="261" y="1"/>
                  <a:pt x="261" y="1"/>
                  <a:pt x="261" y="1"/>
                </a:cubicBezTo>
                <a:cubicBezTo>
                  <a:pt x="261" y="1"/>
                  <a:pt x="256" y="0"/>
                  <a:pt x="247" y="0"/>
                </a:cubicBezTo>
                <a:cubicBezTo>
                  <a:pt x="236" y="0"/>
                  <a:pt x="228" y="2"/>
                  <a:pt x="228" y="2"/>
                </a:cubicBezTo>
                <a:lnTo>
                  <a:pt x="228" y="46"/>
                </a:lnTo>
                <a:close/>
                <a:moveTo>
                  <a:pt x="81" y="27"/>
                </a:moveTo>
                <a:cubicBezTo>
                  <a:pt x="81" y="28"/>
                  <a:pt x="80" y="29"/>
                  <a:pt x="80" y="30"/>
                </a:cubicBezTo>
                <a:cubicBezTo>
                  <a:pt x="80" y="29"/>
                  <a:pt x="80" y="28"/>
                  <a:pt x="79" y="27"/>
                </a:cubicBezTo>
                <a:cubicBezTo>
                  <a:pt x="70" y="4"/>
                  <a:pt x="70" y="4"/>
                  <a:pt x="70" y="4"/>
                </a:cubicBezTo>
                <a:cubicBezTo>
                  <a:pt x="69" y="0"/>
                  <a:pt x="66" y="0"/>
                  <a:pt x="62" y="0"/>
                </a:cubicBezTo>
                <a:cubicBezTo>
                  <a:pt x="60" y="0"/>
                  <a:pt x="57" y="0"/>
                  <a:pt x="57" y="0"/>
                </a:cubicBezTo>
                <a:cubicBezTo>
                  <a:pt x="52" y="47"/>
                  <a:pt x="52" y="47"/>
                  <a:pt x="52" y="47"/>
                </a:cubicBezTo>
                <a:cubicBezTo>
                  <a:pt x="63" y="47"/>
                  <a:pt x="63" y="47"/>
                  <a:pt x="63" y="47"/>
                </a:cubicBezTo>
                <a:cubicBezTo>
                  <a:pt x="65" y="15"/>
                  <a:pt x="65" y="15"/>
                  <a:pt x="65" y="15"/>
                </a:cubicBezTo>
                <a:cubicBezTo>
                  <a:pt x="75" y="39"/>
                  <a:pt x="75" y="39"/>
                  <a:pt x="75" y="39"/>
                </a:cubicBezTo>
                <a:cubicBezTo>
                  <a:pt x="76" y="41"/>
                  <a:pt x="77" y="42"/>
                  <a:pt x="80" y="42"/>
                </a:cubicBezTo>
                <a:cubicBezTo>
                  <a:pt x="83" y="42"/>
                  <a:pt x="85" y="41"/>
                  <a:pt x="85" y="39"/>
                </a:cubicBezTo>
                <a:cubicBezTo>
                  <a:pt x="95" y="15"/>
                  <a:pt x="95" y="15"/>
                  <a:pt x="95" y="15"/>
                </a:cubicBezTo>
                <a:cubicBezTo>
                  <a:pt x="97" y="47"/>
                  <a:pt x="97" y="47"/>
                  <a:pt x="97" y="47"/>
                </a:cubicBezTo>
                <a:cubicBezTo>
                  <a:pt x="108" y="47"/>
                  <a:pt x="108" y="47"/>
                  <a:pt x="108" y="47"/>
                </a:cubicBezTo>
                <a:cubicBezTo>
                  <a:pt x="103" y="0"/>
                  <a:pt x="103" y="0"/>
                  <a:pt x="103" y="0"/>
                </a:cubicBezTo>
                <a:cubicBezTo>
                  <a:pt x="103" y="0"/>
                  <a:pt x="100" y="0"/>
                  <a:pt x="98" y="0"/>
                </a:cubicBezTo>
                <a:cubicBezTo>
                  <a:pt x="94" y="0"/>
                  <a:pt x="92" y="0"/>
                  <a:pt x="90" y="4"/>
                </a:cubicBezTo>
                <a:lnTo>
                  <a:pt x="81" y="27"/>
                </a:lnTo>
                <a:close/>
                <a:moveTo>
                  <a:pt x="29" y="37"/>
                </a:moveTo>
                <a:cubicBezTo>
                  <a:pt x="27" y="38"/>
                  <a:pt x="21" y="40"/>
                  <a:pt x="17" y="40"/>
                </a:cubicBezTo>
                <a:cubicBezTo>
                  <a:pt x="13" y="40"/>
                  <a:pt x="10" y="38"/>
                  <a:pt x="10" y="34"/>
                </a:cubicBezTo>
                <a:cubicBezTo>
                  <a:pt x="10" y="29"/>
                  <a:pt x="12" y="27"/>
                  <a:pt x="18" y="27"/>
                </a:cubicBezTo>
                <a:cubicBezTo>
                  <a:pt x="29" y="26"/>
                  <a:pt x="29" y="26"/>
                  <a:pt x="29" y="26"/>
                </a:cubicBezTo>
                <a:lnTo>
                  <a:pt x="29" y="37"/>
                </a:lnTo>
                <a:close/>
                <a:moveTo>
                  <a:pt x="23" y="0"/>
                </a:moveTo>
                <a:cubicBezTo>
                  <a:pt x="14" y="0"/>
                  <a:pt x="6" y="2"/>
                  <a:pt x="3" y="3"/>
                </a:cubicBezTo>
                <a:cubicBezTo>
                  <a:pt x="6" y="11"/>
                  <a:pt x="6" y="11"/>
                  <a:pt x="6" y="11"/>
                </a:cubicBezTo>
                <a:cubicBezTo>
                  <a:pt x="6" y="11"/>
                  <a:pt x="13" y="9"/>
                  <a:pt x="20" y="9"/>
                </a:cubicBezTo>
                <a:cubicBezTo>
                  <a:pt x="26" y="9"/>
                  <a:pt x="29" y="10"/>
                  <a:pt x="29" y="16"/>
                </a:cubicBezTo>
                <a:cubicBezTo>
                  <a:pt x="29" y="19"/>
                  <a:pt x="29" y="19"/>
                  <a:pt x="29" y="19"/>
                </a:cubicBezTo>
                <a:cubicBezTo>
                  <a:pt x="20" y="19"/>
                  <a:pt x="20" y="19"/>
                  <a:pt x="20" y="19"/>
                </a:cubicBezTo>
                <a:cubicBezTo>
                  <a:pt x="4" y="19"/>
                  <a:pt x="0" y="26"/>
                  <a:pt x="0" y="34"/>
                </a:cubicBezTo>
                <a:cubicBezTo>
                  <a:pt x="0" y="45"/>
                  <a:pt x="8" y="48"/>
                  <a:pt x="15" y="48"/>
                </a:cubicBezTo>
                <a:cubicBezTo>
                  <a:pt x="24" y="48"/>
                  <a:pt x="29" y="44"/>
                  <a:pt x="29" y="44"/>
                </a:cubicBezTo>
                <a:cubicBezTo>
                  <a:pt x="30" y="44"/>
                  <a:pt x="31" y="46"/>
                  <a:pt x="39" y="46"/>
                </a:cubicBezTo>
                <a:cubicBezTo>
                  <a:pt x="39" y="13"/>
                  <a:pt x="39" y="13"/>
                  <a:pt x="39" y="13"/>
                </a:cubicBezTo>
                <a:cubicBezTo>
                  <a:pt x="39" y="4"/>
                  <a:pt x="33" y="0"/>
                  <a:pt x="23" y="0"/>
                </a:cubicBezTo>
                <a:moveTo>
                  <a:pt x="147" y="37"/>
                </a:moveTo>
                <a:cubicBezTo>
                  <a:pt x="145" y="38"/>
                  <a:pt x="140" y="40"/>
                  <a:pt x="136" y="40"/>
                </a:cubicBezTo>
                <a:cubicBezTo>
                  <a:pt x="131" y="40"/>
                  <a:pt x="128" y="38"/>
                  <a:pt x="128" y="34"/>
                </a:cubicBezTo>
                <a:cubicBezTo>
                  <a:pt x="128" y="29"/>
                  <a:pt x="130" y="27"/>
                  <a:pt x="136" y="27"/>
                </a:cubicBezTo>
                <a:cubicBezTo>
                  <a:pt x="147" y="26"/>
                  <a:pt x="147" y="26"/>
                  <a:pt x="147" y="26"/>
                </a:cubicBezTo>
                <a:lnTo>
                  <a:pt x="147" y="37"/>
                </a:lnTo>
                <a:close/>
                <a:moveTo>
                  <a:pt x="141" y="0"/>
                </a:moveTo>
                <a:cubicBezTo>
                  <a:pt x="132" y="0"/>
                  <a:pt x="125" y="2"/>
                  <a:pt x="122" y="3"/>
                </a:cubicBezTo>
                <a:cubicBezTo>
                  <a:pt x="124" y="11"/>
                  <a:pt x="124" y="11"/>
                  <a:pt x="124" y="11"/>
                </a:cubicBezTo>
                <a:cubicBezTo>
                  <a:pt x="124" y="11"/>
                  <a:pt x="131" y="9"/>
                  <a:pt x="138" y="9"/>
                </a:cubicBezTo>
                <a:cubicBezTo>
                  <a:pt x="144" y="9"/>
                  <a:pt x="147" y="10"/>
                  <a:pt x="147" y="16"/>
                </a:cubicBezTo>
                <a:cubicBezTo>
                  <a:pt x="147" y="19"/>
                  <a:pt x="147" y="19"/>
                  <a:pt x="147" y="19"/>
                </a:cubicBezTo>
                <a:cubicBezTo>
                  <a:pt x="138" y="19"/>
                  <a:pt x="138" y="19"/>
                  <a:pt x="138" y="19"/>
                </a:cubicBezTo>
                <a:cubicBezTo>
                  <a:pt x="123" y="19"/>
                  <a:pt x="118" y="26"/>
                  <a:pt x="118" y="34"/>
                </a:cubicBezTo>
                <a:cubicBezTo>
                  <a:pt x="118" y="45"/>
                  <a:pt x="126" y="48"/>
                  <a:pt x="133" y="48"/>
                </a:cubicBezTo>
                <a:cubicBezTo>
                  <a:pt x="142" y="48"/>
                  <a:pt x="147" y="44"/>
                  <a:pt x="148" y="44"/>
                </a:cubicBezTo>
                <a:cubicBezTo>
                  <a:pt x="148" y="44"/>
                  <a:pt x="150" y="46"/>
                  <a:pt x="158" y="46"/>
                </a:cubicBezTo>
                <a:cubicBezTo>
                  <a:pt x="158" y="13"/>
                  <a:pt x="158" y="13"/>
                  <a:pt x="158" y="13"/>
                </a:cubicBezTo>
                <a:cubicBezTo>
                  <a:pt x="158" y="4"/>
                  <a:pt x="151" y="0"/>
                  <a:pt x="141" y="0"/>
                </a:cubicBezTo>
                <a:moveTo>
                  <a:pt x="305" y="35"/>
                </a:moveTo>
                <a:cubicBezTo>
                  <a:pt x="303" y="37"/>
                  <a:pt x="298" y="39"/>
                  <a:pt x="293" y="39"/>
                </a:cubicBezTo>
                <a:cubicBezTo>
                  <a:pt x="286" y="39"/>
                  <a:pt x="284" y="35"/>
                  <a:pt x="284" y="28"/>
                </a:cubicBezTo>
                <a:cubicBezTo>
                  <a:pt x="284" y="0"/>
                  <a:pt x="284" y="0"/>
                  <a:pt x="284" y="0"/>
                </a:cubicBezTo>
                <a:cubicBezTo>
                  <a:pt x="283" y="0"/>
                  <a:pt x="283" y="0"/>
                  <a:pt x="283" y="0"/>
                </a:cubicBezTo>
                <a:cubicBezTo>
                  <a:pt x="281" y="0"/>
                  <a:pt x="275" y="0"/>
                  <a:pt x="274" y="1"/>
                </a:cubicBezTo>
                <a:cubicBezTo>
                  <a:pt x="274" y="29"/>
                  <a:pt x="274" y="29"/>
                  <a:pt x="274" y="29"/>
                </a:cubicBezTo>
                <a:cubicBezTo>
                  <a:pt x="274" y="42"/>
                  <a:pt x="277" y="48"/>
                  <a:pt x="290" y="48"/>
                </a:cubicBezTo>
                <a:cubicBezTo>
                  <a:pt x="300" y="48"/>
                  <a:pt x="305" y="44"/>
                  <a:pt x="306" y="44"/>
                </a:cubicBezTo>
                <a:cubicBezTo>
                  <a:pt x="306" y="44"/>
                  <a:pt x="309" y="46"/>
                  <a:pt x="316" y="46"/>
                </a:cubicBezTo>
                <a:cubicBezTo>
                  <a:pt x="316" y="1"/>
                  <a:pt x="316" y="1"/>
                  <a:pt x="316" y="1"/>
                </a:cubicBezTo>
                <a:cubicBezTo>
                  <a:pt x="315" y="1"/>
                  <a:pt x="310" y="0"/>
                  <a:pt x="308" y="0"/>
                </a:cubicBezTo>
                <a:cubicBezTo>
                  <a:pt x="305" y="0"/>
                  <a:pt x="305" y="0"/>
                  <a:pt x="305" y="0"/>
                </a:cubicBezTo>
                <a:lnTo>
                  <a:pt x="305" y="35"/>
                </a:lnTo>
                <a:close/>
                <a:moveTo>
                  <a:pt x="328" y="46"/>
                </a:moveTo>
                <a:cubicBezTo>
                  <a:pt x="328" y="46"/>
                  <a:pt x="335" y="48"/>
                  <a:pt x="344" y="48"/>
                </a:cubicBezTo>
                <a:cubicBezTo>
                  <a:pt x="352" y="48"/>
                  <a:pt x="363" y="45"/>
                  <a:pt x="363" y="33"/>
                </a:cubicBezTo>
                <a:cubicBezTo>
                  <a:pt x="363" y="26"/>
                  <a:pt x="357" y="23"/>
                  <a:pt x="348" y="19"/>
                </a:cubicBezTo>
                <a:cubicBezTo>
                  <a:pt x="343" y="18"/>
                  <a:pt x="339" y="16"/>
                  <a:pt x="339" y="13"/>
                </a:cubicBezTo>
                <a:cubicBezTo>
                  <a:pt x="339" y="11"/>
                  <a:pt x="340" y="8"/>
                  <a:pt x="347" y="8"/>
                </a:cubicBezTo>
                <a:cubicBezTo>
                  <a:pt x="352" y="8"/>
                  <a:pt x="358" y="11"/>
                  <a:pt x="358" y="11"/>
                </a:cubicBezTo>
                <a:cubicBezTo>
                  <a:pt x="361" y="3"/>
                  <a:pt x="361" y="3"/>
                  <a:pt x="361" y="3"/>
                </a:cubicBezTo>
                <a:cubicBezTo>
                  <a:pt x="359" y="2"/>
                  <a:pt x="354" y="0"/>
                  <a:pt x="346" y="0"/>
                </a:cubicBezTo>
                <a:cubicBezTo>
                  <a:pt x="337" y="0"/>
                  <a:pt x="329" y="4"/>
                  <a:pt x="329" y="13"/>
                </a:cubicBezTo>
                <a:cubicBezTo>
                  <a:pt x="329" y="23"/>
                  <a:pt x="337" y="26"/>
                  <a:pt x="344" y="28"/>
                </a:cubicBezTo>
                <a:cubicBezTo>
                  <a:pt x="349" y="29"/>
                  <a:pt x="352" y="31"/>
                  <a:pt x="352" y="34"/>
                </a:cubicBezTo>
                <a:cubicBezTo>
                  <a:pt x="352" y="37"/>
                  <a:pt x="351" y="40"/>
                  <a:pt x="343" y="40"/>
                </a:cubicBezTo>
                <a:cubicBezTo>
                  <a:pt x="337" y="40"/>
                  <a:pt x="330" y="38"/>
                  <a:pt x="330" y="38"/>
                </a:cubicBezTo>
                <a:lnTo>
                  <a:pt x="328" y="46"/>
                </a:lnTo>
                <a:close/>
                <a:moveTo>
                  <a:pt x="183" y="9"/>
                </a:moveTo>
                <a:cubicBezTo>
                  <a:pt x="185" y="8"/>
                  <a:pt x="188" y="8"/>
                  <a:pt x="191" y="8"/>
                </a:cubicBezTo>
                <a:cubicBezTo>
                  <a:pt x="199" y="8"/>
                  <a:pt x="205" y="12"/>
                  <a:pt x="205" y="23"/>
                </a:cubicBezTo>
                <a:cubicBezTo>
                  <a:pt x="205" y="34"/>
                  <a:pt x="202" y="40"/>
                  <a:pt x="190" y="40"/>
                </a:cubicBezTo>
                <a:cubicBezTo>
                  <a:pt x="187" y="40"/>
                  <a:pt x="183" y="39"/>
                  <a:pt x="183" y="39"/>
                </a:cubicBezTo>
                <a:lnTo>
                  <a:pt x="183" y="9"/>
                </a:lnTo>
                <a:close/>
                <a:moveTo>
                  <a:pt x="192" y="0"/>
                </a:moveTo>
                <a:cubicBezTo>
                  <a:pt x="186" y="0"/>
                  <a:pt x="178" y="1"/>
                  <a:pt x="173" y="2"/>
                </a:cubicBezTo>
                <a:cubicBezTo>
                  <a:pt x="173" y="46"/>
                  <a:pt x="173" y="46"/>
                  <a:pt x="173" y="46"/>
                </a:cubicBezTo>
                <a:cubicBezTo>
                  <a:pt x="177" y="47"/>
                  <a:pt x="185" y="48"/>
                  <a:pt x="190" y="48"/>
                </a:cubicBezTo>
                <a:cubicBezTo>
                  <a:pt x="208" y="48"/>
                  <a:pt x="216" y="41"/>
                  <a:pt x="216" y="23"/>
                </a:cubicBezTo>
                <a:cubicBezTo>
                  <a:pt x="216" y="9"/>
                  <a:pt x="207" y="0"/>
                  <a:pt x="192" y="0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5458585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65">
          <p15:clr>
            <a:srgbClr val="FBAE40"/>
          </p15:clr>
        </p15:guide>
        <p15:guide id="2" orient="horz" pos="346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l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-6348" y="0"/>
            <a:ext cx="1219835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/>
          </a:p>
        </p:txBody>
      </p:sp>
      <p:sp>
        <p:nvSpPr>
          <p:cNvPr id="100" name="Picture Placeholder 99"/>
          <p:cNvSpPr>
            <a:spLocks noGrp="1"/>
          </p:cNvSpPr>
          <p:nvPr>
            <p:ph type="pic" sz="quarter" idx="14" hasCustomPrompt="1"/>
          </p:nvPr>
        </p:nvSpPr>
        <p:spPr>
          <a:xfrm>
            <a:off x="-6348" y="1436912"/>
            <a:ext cx="12198351" cy="5421092"/>
          </a:xfrm>
          <a:custGeom>
            <a:avLst/>
            <a:gdLst>
              <a:gd name="connsiteX0" fmla="*/ 12198350 w 12198350"/>
              <a:gd name="connsiteY0" fmla="*/ 0 h 6303963"/>
              <a:gd name="connsiteX1" fmla="*/ 12198350 w 12198350"/>
              <a:gd name="connsiteY1" fmla="*/ 6303963 h 6303963"/>
              <a:gd name="connsiteX2" fmla="*/ 0 w 12198350"/>
              <a:gd name="connsiteY2" fmla="*/ 6303963 h 6303963"/>
              <a:gd name="connsiteX3" fmla="*/ 0 w 12198350"/>
              <a:gd name="connsiteY3" fmla="*/ 2020586 h 6303963"/>
              <a:gd name="connsiteX4" fmla="*/ 3333463 w 12198350"/>
              <a:gd name="connsiteY4" fmla="*/ 3978132 h 6303963"/>
              <a:gd name="connsiteX5" fmla="*/ 12121986 w 12198350"/>
              <a:gd name="connsiteY5" fmla="*/ 23225 h 6303963"/>
              <a:gd name="connsiteX6" fmla="*/ 12125306 w 12198350"/>
              <a:gd name="connsiteY6" fmla="*/ 23225 h 6303963"/>
              <a:gd name="connsiteX7" fmla="*/ 12198350 w 12198350"/>
              <a:gd name="connsiteY7" fmla="*/ 0 h 6303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8350" h="6303963">
                <a:moveTo>
                  <a:pt x="12198350" y="0"/>
                </a:moveTo>
                <a:cubicBezTo>
                  <a:pt x="12198350" y="0"/>
                  <a:pt x="12198350" y="0"/>
                  <a:pt x="12198350" y="6303963"/>
                </a:cubicBezTo>
                <a:cubicBezTo>
                  <a:pt x="12198350" y="6303963"/>
                  <a:pt x="12198350" y="6303963"/>
                  <a:pt x="0" y="6303963"/>
                </a:cubicBezTo>
                <a:cubicBezTo>
                  <a:pt x="0" y="6303963"/>
                  <a:pt x="0" y="6303963"/>
                  <a:pt x="0" y="2020586"/>
                </a:cubicBezTo>
                <a:cubicBezTo>
                  <a:pt x="371861" y="3812239"/>
                  <a:pt x="1683333" y="4233609"/>
                  <a:pt x="3333463" y="3978132"/>
                </a:cubicBezTo>
                <a:cubicBezTo>
                  <a:pt x="6407952" y="3503676"/>
                  <a:pt x="10651145" y="683482"/>
                  <a:pt x="12121986" y="23225"/>
                </a:cubicBezTo>
                <a:cubicBezTo>
                  <a:pt x="12121986" y="23225"/>
                  <a:pt x="12125306" y="23225"/>
                  <a:pt x="12125306" y="23225"/>
                </a:cubicBezTo>
                <a:cubicBezTo>
                  <a:pt x="12148547" y="16589"/>
                  <a:pt x="12175109" y="6636"/>
                  <a:pt x="1219835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252000" tIns="3265200" rIns="144000" bIns="45720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 defTabSz="342875">
              <a:lnSpc>
                <a:spcPts val="3075"/>
              </a:lnSpc>
              <a:buNone/>
              <a:defRPr lang="es-ES" sz="1800" dirty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marL="0" lvl="0" algn="ctr" defTabSz="342875">
              <a:lnSpc>
                <a:spcPts val="3075"/>
              </a:lnSpc>
            </a:pPr>
            <a:r>
              <a:rPr lang="en-GB" noProof="0"/>
              <a:t>Insert your picture here</a:t>
            </a:r>
          </a:p>
        </p:txBody>
      </p:sp>
      <p:sp>
        <p:nvSpPr>
          <p:cNvPr id="86" name="Freeform 31"/>
          <p:cNvSpPr>
            <a:spLocks/>
          </p:cNvSpPr>
          <p:nvPr userDrawn="1"/>
        </p:nvSpPr>
        <p:spPr bwMode="auto">
          <a:xfrm>
            <a:off x="38109" y="298464"/>
            <a:ext cx="12112625" cy="6257925"/>
          </a:xfrm>
          <a:custGeom>
            <a:avLst/>
            <a:gdLst>
              <a:gd name="T0" fmla="*/ 0 w 7630"/>
              <a:gd name="T1" fmla="*/ 1263 h 3942"/>
              <a:gd name="T2" fmla="*/ 0 w 7630"/>
              <a:gd name="T3" fmla="*/ 3942 h 3942"/>
              <a:gd name="T4" fmla="*/ 7630 w 7630"/>
              <a:gd name="T5" fmla="*/ 3942 h 3942"/>
              <a:gd name="T6" fmla="*/ 7630 w 7630"/>
              <a:gd name="T7" fmla="*/ 0 h 39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630" h="3942">
                <a:moveTo>
                  <a:pt x="0" y="1263"/>
                </a:moveTo>
                <a:lnTo>
                  <a:pt x="0" y="3942"/>
                </a:lnTo>
                <a:lnTo>
                  <a:pt x="7630" y="3942"/>
                </a:lnTo>
                <a:lnTo>
                  <a:pt x="763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s-ES" sz="1350"/>
          </a:p>
        </p:txBody>
      </p:sp>
      <p:sp>
        <p:nvSpPr>
          <p:cNvPr id="95" name="Title 1"/>
          <p:cNvSpPr>
            <a:spLocks noGrp="1"/>
          </p:cNvSpPr>
          <p:nvPr>
            <p:ph type="title" hasCustomPrompt="1"/>
          </p:nvPr>
        </p:nvSpPr>
        <p:spPr>
          <a:xfrm>
            <a:off x="576473" y="1776527"/>
            <a:ext cx="6031363" cy="1570522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 baseline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GB" noProof="0"/>
              <a:t>Divider title here</a:t>
            </a:r>
          </a:p>
        </p:txBody>
      </p:sp>
      <p:sp>
        <p:nvSpPr>
          <p:cNvPr id="24" name="Freeform 5"/>
          <p:cNvSpPr>
            <a:spLocks noEditPoints="1"/>
          </p:cNvSpPr>
          <p:nvPr userDrawn="1"/>
        </p:nvSpPr>
        <p:spPr bwMode="auto">
          <a:xfrm>
            <a:off x="10668557" y="6533899"/>
            <a:ext cx="989513" cy="102870"/>
          </a:xfrm>
          <a:custGeom>
            <a:avLst/>
            <a:gdLst>
              <a:gd name="T0" fmla="*/ 246 w 363"/>
              <a:gd name="T1" fmla="*/ 48 h 48"/>
              <a:gd name="T2" fmla="*/ 262 w 363"/>
              <a:gd name="T3" fmla="*/ 39 h 48"/>
              <a:gd name="T4" fmla="*/ 238 w 363"/>
              <a:gd name="T5" fmla="*/ 39 h 48"/>
              <a:gd name="T6" fmla="*/ 259 w 363"/>
              <a:gd name="T7" fmla="*/ 27 h 48"/>
              <a:gd name="T8" fmla="*/ 238 w 363"/>
              <a:gd name="T9" fmla="*/ 19 h 48"/>
              <a:gd name="T10" fmla="*/ 248 w 363"/>
              <a:gd name="T11" fmla="*/ 8 h 48"/>
              <a:gd name="T12" fmla="*/ 261 w 363"/>
              <a:gd name="T13" fmla="*/ 1 h 48"/>
              <a:gd name="T14" fmla="*/ 228 w 363"/>
              <a:gd name="T15" fmla="*/ 2 h 48"/>
              <a:gd name="T16" fmla="*/ 81 w 363"/>
              <a:gd name="T17" fmla="*/ 27 h 48"/>
              <a:gd name="T18" fmla="*/ 79 w 363"/>
              <a:gd name="T19" fmla="*/ 27 h 48"/>
              <a:gd name="T20" fmla="*/ 62 w 363"/>
              <a:gd name="T21" fmla="*/ 0 h 48"/>
              <a:gd name="T22" fmla="*/ 52 w 363"/>
              <a:gd name="T23" fmla="*/ 47 h 48"/>
              <a:gd name="T24" fmla="*/ 65 w 363"/>
              <a:gd name="T25" fmla="*/ 15 h 48"/>
              <a:gd name="T26" fmla="*/ 80 w 363"/>
              <a:gd name="T27" fmla="*/ 42 h 48"/>
              <a:gd name="T28" fmla="*/ 95 w 363"/>
              <a:gd name="T29" fmla="*/ 15 h 48"/>
              <a:gd name="T30" fmla="*/ 108 w 363"/>
              <a:gd name="T31" fmla="*/ 47 h 48"/>
              <a:gd name="T32" fmla="*/ 98 w 363"/>
              <a:gd name="T33" fmla="*/ 0 h 48"/>
              <a:gd name="T34" fmla="*/ 81 w 363"/>
              <a:gd name="T35" fmla="*/ 27 h 48"/>
              <a:gd name="T36" fmla="*/ 17 w 363"/>
              <a:gd name="T37" fmla="*/ 40 h 48"/>
              <a:gd name="T38" fmla="*/ 18 w 363"/>
              <a:gd name="T39" fmla="*/ 27 h 48"/>
              <a:gd name="T40" fmla="*/ 29 w 363"/>
              <a:gd name="T41" fmla="*/ 37 h 48"/>
              <a:gd name="T42" fmla="*/ 3 w 363"/>
              <a:gd name="T43" fmla="*/ 3 h 48"/>
              <a:gd name="T44" fmla="*/ 20 w 363"/>
              <a:gd name="T45" fmla="*/ 9 h 48"/>
              <a:gd name="T46" fmla="*/ 29 w 363"/>
              <a:gd name="T47" fmla="*/ 19 h 48"/>
              <a:gd name="T48" fmla="*/ 0 w 363"/>
              <a:gd name="T49" fmla="*/ 34 h 48"/>
              <a:gd name="T50" fmla="*/ 29 w 363"/>
              <a:gd name="T51" fmla="*/ 44 h 48"/>
              <a:gd name="T52" fmla="*/ 39 w 363"/>
              <a:gd name="T53" fmla="*/ 13 h 48"/>
              <a:gd name="T54" fmla="*/ 147 w 363"/>
              <a:gd name="T55" fmla="*/ 37 h 48"/>
              <a:gd name="T56" fmla="*/ 128 w 363"/>
              <a:gd name="T57" fmla="*/ 34 h 48"/>
              <a:gd name="T58" fmla="*/ 147 w 363"/>
              <a:gd name="T59" fmla="*/ 26 h 48"/>
              <a:gd name="T60" fmla="*/ 141 w 363"/>
              <a:gd name="T61" fmla="*/ 0 h 48"/>
              <a:gd name="T62" fmla="*/ 124 w 363"/>
              <a:gd name="T63" fmla="*/ 11 h 48"/>
              <a:gd name="T64" fmla="*/ 147 w 363"/>
              <a:gd name="T65" fmla="*/ 16 h 48"/>
              <a:gd name="T66" fmla="*/ 138 w 363"/>
              <a:gd name="T67" fmla="*/ 19 h 48"/>
              <a:gd name="T68" fmla="*/ 133 w 363"/>
              <a:gd name="T69" fmla="*/ 48 h 48"/>
              <a:gd name="T70" fmla="*/ 158 w 363"/>
              <a:gd name="T71" fmla="*/ 46 h 48"/>
              <a:gd name="T72" fmla="*/ 141 w 363"/>
              <a:gd name="T73" fmla="*/ 0 h 48"/>
              <a:gd name="T74" fmla="*/ 293 w 363"/>
              <a:gd name="T75" fmla="*/ 39 h 48"/>
              <a:gd name="T76" fmla="*/ 284 w 363"/>
              <a:gd name="T77" fmla="*/ 0 h 48"/>
              <a:gd name="T78" fmla="*/ 274 w 363"/>
              <a:gd name="T79" fmla="*/ 1 h 48"/>
              <a:gd name="T80" fmla="*/ 290 w 363"/>
              <a:gd name="T81" fmla="*/ 48 h 48"/>
              <a:gd name="T82" fmla="*/ 316 w 363"/>
              <a:gd name="T83" fmla="*/ 46 h 48"/>
              <a:gd name="T84" fmla="*/ 308 w 363"/>
              <a:gd name="T85" fmla="*/ 0 h 48"/>
              <a:gd name="T86" fmla="*/ 305 w 363"/>
              <a:gd name="T87" fmla="*/ 35 h 48"/>
              <a:gd name="T88" fmla="*/ 344 w 363"/>
              <a:gd name="T89" fmla="*/ 48 h 48"/>
              <a:gd name="T90" fmla="*/ 348 w 363"/>
              <a:gd name="T91" fmla="*/ 19 h 48"/>
              <a:gd name="T92" fmla="*/ 347 w 363"/>
              <a:gd name="T93" fmla="*/ 8 h 48"/>
              <a:gd name="T94" fmla="*/ 361 w 363"/>
              <a:gd name="T95" fmla="*/ 3 h 48"/>
              <a:gd name="T96" fmla="*/ 329 w 363"/>
              <a:gd name="T97" fmla="*/ 13 h 48"/>
              <a:gd name="T98" fmla="*/ 352 w 363"/>
              <a:gd name="T99" fmla="*/ 34 h 48"/>
              <a:gd name="T100" fmla="*/ 330 w 363"/>
              <a:gd name="T101" fmla="*/ 38 h 48"/>
              <a:gd name="T102" fmla="*/ 183 w 363"/>
              <a:gd name="T103" fmla="*/ 9 h 48"/>
              <a:gd name="T104" fmla="*/ 205 w 363"/>
              <a:gd name="T105" fmla="*/ 23 h 48"/>
              <a:gd name="T106" fmla="*/ 183 w 363"/>
              <a:gd name="T107" fmla="*/ 39 h 48"/>
              <a:gd name="T108" fmla="*/ 192 w 363"/>
              <a:gd name="T109" fmla="*/ 0 h 48"/>
              <a:gd name="T110" fmla="*/ 173 w 363"/>
              <a:gd name="T111" fmla="*/ 46 h 48"/>
              <a:gd name="T112" fmla="*/ 216 w 363"/>
              <a:gd name="T113" fmla="*/ 23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63" h="48">
                <a:moveTo>
                  <a:pt x="228" y="46"/>
                </a:moveTo>
                <a:cubicBezTo>
                  <a:pt x="228" y="46"/>
                  <a:pt x="236" y="48"/>
                  <a:pt x="246" y="48"/>
                </a:cubicBezTo>
                <a:cubicBezTo>
                  <a:pt x="257" y="48"/>
                  <a:pt x="262" y="47"/>
                  <a:pt x="262" y="47"/>
                </a:cubicBezTo>
                <a:cubicBezTo>
                  <a:pt x="262" y="39"/>
                  <a:pt x="262" y="39"/>
                  <a:pt x="262" y="39"/>
                </a:cubicBezTo>
                <a:cubicBezTo>
                  <a:pt x="262" y="39"/>
                  <a:pt x="257" y="40"/>
                  <a:pt x="249" y="40"/>
                </a:cubicBezTo>
                <a:cubicBezTo>
                  <a:pt x="242" y="40"/>
                  <a:pt x="238" y="39"/>
                  <a:pt x="238" y="39"/>
                </a:cubicBezTo>
                <a:cubicBezTo>
                  <a:pt x="238" y="27"/>
                  <a:pt x="238" y="27"/>
                  <a:pt x="238" y="27"/>
                </a:cubicBezTo>
                <a:cubicBezTo>
                  <a:pt x="259" y="27"/>
                  <a:pt x="259" y="27"/>
                  <a:pt x="259" y="27"/>
                </a:cubicBezTo>
                <a:cubicBezTo>
                  <a:pt x="259" y="19"/>
                  <a:pt x="259" y="19"/>
                  <a:pt x="259" y="19"/>
                </a:cubicBezTo>
                <a:cubicBezTo>
                  <a:pt x="238" y="19"/>
                  <a:pt x="238" y="19"/>
                  <a:pt x="238" y="19"/>
                </a:cubicBezTo>
                <a:cubicBezTo>
                  <a:pt x="238" y="9"/>
                  <a:pt x="238" y="9"/>
                  <a:pt x="238" y="9"/>
                </a:cubicBezTo>
                <a:cubicBezTo>
                  <a:pt x="238" y="9"/>
                  <a:pt x="242" y="8"/>
                  <a:pt x="248" y="8"/>
                </a:cubicBezTo>
                <a:cubicBezTo>
                  <a:pt x="255" y="8"/>
                  <a:pt x="261" y="9"/>
                  <a:pt x="261" y="9"/>
                </a:cubicBezTo>
                <a:cubicBezTo>
                  <a:pt x="261" y="1"/>
                  <a:pt x="261" y="1"/>
                  <a:pt x="261" y="1"/>
                </a:cubicBezTo>
                <a:cubicBezTo>
                  <a:pt x="261" y="1"/>
                  <a:pt x="256" y="0"/>
                  <a:pt x="247" y="0"/>
                </a:cubicBezTo>
                <a:cubicBezTo>
                  <a:pt x="236" y="0"/>
                  <a:pt x="228" y="2"/>
                  <a:pt x="228" y="2"/>
                </a:cubicBezTo>
                <a:lnTo>
                  <a:pt x="228" y="46"/>
                </a:lnTo>
                <a:close/>
                <a:moveTo>
                  <a:pt x="81" y="27"/>
                </a:moveTo>
                <a:cubicBezTo>
                  <a:pt x="81" y="28"/>
                  <a:pt x="80" y="29"/>
                  <a:pt x="80" y="30"/>
                </a:cubicBezTo>
                <a:cubicBezTo>
                  <a:pt x="80" y="29"/>
                  <a:pt x="80" y="28"/>
                  <a:pt x="79" y="27"/>
                </a:cubicBezTo>
                <a:cubicBezTo>
                  <a:pt x="70" y="4"/>
                  <a:pt x="70" y="4"/>
                  <a:pt x="70" y="4"/>
                </a:cubicBezTo>
                <a:cubicBezTo>
                  <a:pt x="69" y="0"/>
                  <a:pt x="66" y="0"/>
                  <a:pt x="62" y="0"/>
                </a:cubicBezTo>
                <a:cubicBezTo>
                  <a:pt x="60" y="0"/>
                  <a:pt x="57" y="0"/>
                  <a:pt x="57" y="0"/>
                </a:cubicBezTo>
                <a:cubicBezTo>
                  <a:pt x="52" y="47"/>
                  <a:pt x="52" y="47"/>
                  <a:pt x="52" y="47"/>
                </a:cubicBezTo>
                <a:cubicBezTo>
                  <a:pt x="63" y="47"/>
                  <a:pt x="63" y="47"/>
                  <a:pt x="63" y="47"/>
                </a:cubicBezTo>
                <a:cubicBezTo>
                  <a:pt x="65" y="15"/>
                  <a:pt x="65" y="15"/>
                  <a:pt x="65" y="15"/>
                </a:cubicBezTo>
                <a:cubicBezTo>
                  <a:pt x="75" y="39"/>
                  <a:pt x="75" y="39"/>
                  <a:pt x="75" y="39"/>
                </a:cubicBezTo>
                <a:cubicBezTo>
                  <a:pt x="76" y="41"/>
                  <a:pt x="77" y="42"/>
                  <a:pt x="80" y="42"/>
                </a:cubicBezTo>
                <a:cubicBezTo>
                  <a:pt x="83" y="42"/>
                  <a:pt x="85" y="41"/>
                  <a:pt x="85" y="39"/>
                </a:cubicBezTo>
                <a:cubicBezTo>
                  <a:pt x="95" y="15"/>
                  <a:pt x="95" y="15"/>
                  <a:pt x="95" y="15"/>
                </a:cubicBezTo>
                <a:cubicBezTo>
                  <a:pt x="97" y="47"/>
                  <a:pt x="97" y="47"/>
                  <a:pt x="97" y="47"/>
                </a:cubicBezTo>
                <a:cubicBezTo>
                  <a:pt x="108" y="47"/>
                  <a:pt x="108" y="47"/>
                  <a:pt x="108" y="47"/>
                </a:cubicBezTo>
                <a:cubicBezTo>
                  <a:pt x="103" y="0"/>
                  <a:pt x="103" y="0"/>
                  <a:pt x="103" y="0"/>
                </a:cubicBezTo>
                <a:cubicBezTo>
                  <a:pt x="103" y="0"/>
                  <a:pt x="100" y="0"/>
                  <a:pt x="98" y="0"/>
                </a:cubicBezTo>
                <a:cubicBezTo>
                  <a:pt x="94" y="0"/>
                  <a:pt x="92" y="0"/>
                  <a:pt x="90" y="4"/>
                </a:cubicBezTo>
                <a:lnTo>
                  <a:pt x="81" y="27"/>
                </a:lnTo>
                <a:close/>
                <a:moveTo>
                  <a:pt x="29" y="37"/>
                </a:moveTo>
                <a:cubicBezTo>
                  <a:pt x="27" y="38"/>
                  <a:pt x="21" y="40"/>
                  <a:pt x="17" y="40"/>
                </a:cubicBezTo>
                <a:cubicBezTo>
                  <a:pt x="13" y="40"/>
                  <a:pt x="10" y="38"/>
                  <a:pt x="10" y="34"/>
                </a:cubicBezTo>
                <a:cubicBezTo>
                  <a:pt x="10" y="29"/>
                  <a:pt x="12" y="27"/>
                  <a:pt x="18" y="27"/>
                </a:cubicBezTo>
                <a:cubicBezTo>
                  <a:pt x="29" y="26"/>
                  <a:pt x="29" y="26"/>
                  <a:pt x="29" y="26"/>
                </a:cubicBezTo>
                <a:lnTo>
                  <a:pt x="29" y="37"/>
                </a:lnTo>
                <a:close/>
                <a:moveTo>
                  <a:pt x="23" y="0"/>
                </a:moveTo>
                <a:cubicBezTo>
                  <a:pt x="14" y="0"/>
                  <a:pt x="6" y="2"/>
                  <a:pt x="3" y="3"/>
                </a:cubicBezTo>
                <a:cubicBezTo>
                  <a:pt x="6" y="11"/>
                  <a:pt x="6" y="11"/>
                  <a:pt x="6" y="11"/>
                </a:cubicBezTo>
                <a:cubicBezTo>
                  <a:pt x="6" y="11"/>
                  <a:pt x="13" y="9"/>
                  <a:pt x="20" y="9"/>
                </a:cubicBezTo>
                <a:cubicBezTo>
                  <a:pt x="26" y="9"/>
                  <a:pt x="29" y="10"/>
                  <a:pt x="29" y="16"/>
                </a:cubicBezTo>
                <a:cubicBezTo>
                  <a:pt x="29" y="19"/>
                  <a:pt x="29" y="19"/>
                  <a:pt x="29" y="19"/>
                </a:cubicBezTo>
                <a:cubicBezTo>
                  <a:pt x="20" y="19"/>
                  <a:pt x="20" y="19"/>
                  <a:pt x="20" y="19"/>
                </a:cubicBezTo>
                <a:cubicBezTo>
                  <a:pt x="4" y="19"/>
                  <a:pt x="0" y="26"/>
                  <a:pt x="0" y="34"/>
                </a:cubicBezTo>
                <a:cubicBezTo>
                  <a:pt x="0" y="45"/>
                  <a:pt x="8" y="48"/>
                  <a:pt x="15" y="48"/>
                </a:cubicBezTo>
                <a:cubicBezTo>
                  <a:pt x="24" y="48"/>
                  <a:pt x="29" y="44"/>
                  <a:pt x="29" y="44"/>
                </a:cubicBezTo>
                <a:cubicBezTo>
                  <a:pt x="30" y="44"/>
                  <a:pt x="31" y="46"/>
                  <a:pt x="39" y="46"/>
                </a:cubicBezTo>
                <a:cubicBezTo>
                  <a:pt x="39" y="13"/>
                  <a:pt x="39" y="13"/>
                  <a:pt x="39" y="13"/>
                </a:cubicBezTo>
                <a:cubicBezTo>
                  <a:pt x="39" y="4"/>
                  <a:pt x="33" y="0"/>
                  <a:pt x="23" y="0"/>
                </a:cubicBezTo>
                <a:moveTo>
                  <a:pt x="147" y="37"/>
                </a:moveTo>
                <a:cubicBezTo>
                  <a:pt x="145" y="38"/>
                  <a:pt x="140" y="40"/>
                  <a:pt x="136" y="40"/>
                </a:cubicBezTo>
                <a:cubicBezTo>
                  <a:pt x="131" y="40"/>
                  <a:pt x="128" y="38"/>
                  <a:pt x="128" y="34"/>
                </a:cubicBezTo>
                <a:cubicBezTo>
                  <a:pt x="128" y="29"/>
                  <a:pt x="130" y="27"/>
                  <a:pt x="136" y="27"/>
                </a:cubicBezTo>
                <a:cubicBezTo>
                  <a:pt x="147" y="26"/>
                  <a:pt x="147" y="26"/>
                  <a:pt x="147" y="26"/>
                </a:cubicBezTo>
                <a:lnTo>
                  <a:pt x="147" y="37"/>
                </a:lnTo>
                <a:close/>
                <a:moveTo>
                  <a:pt x="141" y="0"/>
                </a:moveTo>
                <a:cubicBezTo>
                  <a:pt x="132" y="0"/>
                  <a:pt x="125" y="2"/>
                  <a:pt x="122" y="3"/>
                </a:cubicBezTo>
                <a:cubicBezTo>
                  <a:pt x="124" y="11"/>
                  <a:pt x="124" y="11"/>
                  <a:pt x="124" y="11"/>
                </a:cubicBezTo>
                <a:cubicBezTo>
                  <a:pt x="124" y="11"/>
                  <a:pt x="131" y="9"/>
                  <a:pt x="138" y="9"/>
                </a:cubicBezTo>
                <a:cubicBezTo>
                  <a:pt x="144" y="9"/>
                  <a:pt x="147" y="10"/>
                  <a:pt x="147" y="16"/>
                </a:cubicBezTo>
                <a:cubicBezTo>
                  <a:pt x="147" y="19"/>
                  <a:pt x="147" y="19"/>
                  <a:pt x="147" y="19"/>
                </a:cubicBezTo>
                <a:cubicBezTo>
                  <a:pt x="138" y="19"/>
                  <a:pt x="138" y="19"/>
                  <a:pt x="138" y="19"/>
                </a:cubicBezTo>
                <a:cubicBezTo>
                  <a:pt x="123" y="19"/>
                  <a:pt x="118" y="26"/>
                  <a:pt x="118" y="34"/>
                </a:cubicBezTo>
                <a:cubicBezTo>
                  <a:pt x="118" y="45"/>
                  <a:pt x="126" y="48"/>
                  <a:pt x="133" y="48"/>
                </a:cubicBezTo>
                <a:cubicBezTo>
                  <a:pt x="142" y="48"/>
                  <a:pt x="147" y="44"/>
                  <a:pt x="148" y="44"/>
                </a:cubicBezTo>
                <a:cubicBezTo>
                  <a:pt x="148" y="44"/>
                  <a:pt x="150" y="46"/>
                  <a:pt x="158" y="46"/>
                </a:cubicBezTo>
                <a:cubicBezTo>
                  <a:pt x="158" y="13"/>
                  <a:pt x="158" y="13"/>
                  <a:pt x="158" y="13"/>
                </a:cubicBezTo>
                <a:cubicBezTo>
                  <a:pt x="158" y="4"/>
                  <a:pt x="151" y="0"/>
                  <a:pt x="141" y="0"/>
                </a:cubicBezTo>
                <a:moveTo>
                  <a:pt x="305" y="35"/>
                </a:moveTo>
                <a:cubicBezTo>
                  <a:pt x="303" y="37"/>
                  <a:pt x="298" y="39"/>
                  <a:pt x="293" y="39"/>
                </a:cubicBezTo>
                <a:cubicBezTo>
                  <a:pt x="286" y="39"/>
                  <a:pt x="284" y="35"/>
                  <a:pt x="284" y="28"/>
                </a:cubicBezTo>
                <a:cubicBezTo>
                  <a:pt x="284" y="0"/>
                  <a:pt x="284" y="0"/>
                  <a:pt x="284" y="0"/>
                </a:cubicBezTo>
                <a:cubicBezTo>
                  <a:pt x="283" y="0"/>
                  <a:pt x="283" y="0"/>
                  <a:pt x="283" y="0"/>
                </a:cubicBezTo>
                <a:cubicBezTo>
                  <a:pt x="281" y="0"/>
                  <a:pt x="275" y="0"/>
                  <a:pt x="274" y="1"/>
                </a:cubicBezTo>
                <a:cubicBezTo>
                  <a:pt x="274" y="29"/>
                  <a:pt x="274" y="29"/>
                  <a:pt x="274" y="29"/>
                </a:cubicBezTo>
                <a:cubicBezTo>
                  <a:pt x="274" y="42"/>
                  <a:pt x="277" y="48"/>
                  <a:pt x="290" y="48"/>
                </a:cubicBezTo>
                <a:cubicBezTo>
                  <a:pt x="300" y="48"/>
                  <a:pt x="305" y="44"/>
                  <a:pt x="306" y="44"/>
                </a:cubicBezTo>
                <a:cubicBezTo>
                  <a:pt x="306" y="44"/>
                  <a:pt x="309" y="46"/>
                  <a:pt x="316" y="46"/>
                </a:cubicBezTo>
                <a:cubicBezTo>
                  <a:pt x="316" y="1"/>
                  <a:pt x="316" y="1"/>
                  <a:pt x="316" y="1"/>
                </a:cubicBezTo>
                <a:cubicBezTo>
                  <a:pt x="315" y="1"/>
                  <a:pt x="310" y="0"/>
                  <a:pt x="308" y="0"/>
                </a:cubicBezTo>
                <a:cubicBezTo>
                  <a:pt x="305" y="0"/>
                  <a:pt x="305" y="0"/>
                  <a:pt x="305" y="0"/>
                </a:cubicBezTo>
                <a:lnTo>
                  <a:pt x="305" y="35"/>
                </a:lnTo>
                <a:close/>
                <a:moveTo>
                  <a:pt x="328" y="46"/>
                </a:moveTo>
                <a:cubicBezTo>
                  <a:pt x="328" y="46"/>
                  <a:pt x="335" y="48"/>
                  <a:pt x="344" y="48"/>
                </a:cubicBezTo>
                <a:cubicBezTo>
                  <a:pt x="352" y="48"/>
                  <a:pt x="363" y="45"/>
                  <a:pt x="363" y="33"/>
                </a:cubicBezTo>
                <a:cubicBezTo>
                  <a:pt x="363" y="26"/>
                  <a:pt x="357" y="23"/>
                  <a:pt x="348" y="19"/>
                </a:cubicBezTo>
                <a:cubicBezTo>
                  <a:pt x="343" y="18"/>
                  <a:pt x="339" y="16"/>
                  <a:pt x="339" y="13"/>
                </a:cubicBezTo>
                <a:cubicBezTo>
                  <a:pt x="339" y="11"/>
                  <a:pt x="340" y="8"/>
                  <a:pt x="347" y="8"/>
                </a:cubicBezTo>
                <a:cubicBezTo>
                  <a:pt x="352" y="8"/>
                  <a:pt x="358" y="11"/>
                  <a:pt x="358" y="11"/>
                </a:cubicBezTo>
                <a:cubicBezTo>
                  <a:pt x="361" y="3"/>
                  <a:pt x="361" y="3"/>
                  <a:pt x="361" y="3"/>
                </a:cubicBezTo>
                <a:cubicBezTo>
                  <a:pt x="359" y="2"/>
                  <a:pt x="354" y="0"/>
                  <a:pt x="346" y="0"/>
                </a:cubicBezTo>
                <a:cubicBezTo>
                  <a:pt x="337" y="0"/>
                  <a:pt x="329" y="4"/>
                  <a:pt x="329" y="13"/>
                </a:cubicBezTo>
                <a:cubicBezTo>
                  <a:pt x="329" y="23"/>
                  <a:pt x="337" y="26"/>
                  <a:pt x="344" y="28"/>
                </a:cubicBezTo>
                <a:cubicBezTo>
                  <a:pt x="349" y="29"/>
                  <a:pt x="352" y="31"/>
                  <a:pt x="352" y="34"/>
                </a:cubicBezTo>
                <a:cubicBezTo>
                  <a:pt x="352" y="37"/>
                  <a:pt x="351" y="40"/>
                  <a:pt x="343" y="40"/>
                </a:cubicBezTo>
                <a:cubicBezTo>
                  <a:pt x="337" y="40"/>
                  <a:pt x="330" y="38"/>
                  <a:pt x="330" y="38"/>
                </a:cubicBezTo>
                <a:lnTo>
                  <a:pt x="328" y="46"/>
                </a:lnTo>
                <a:close/>
                <a:moveTo>
                  <a:pt x="183" y="9"/>
                </a:moveTo>
                <a:cubicBezTo>
                  <a:pt x="185" y="8"/>
                  <a:pt x="188" y="8"/>
                  <a:pt x="191" y="8"/>
                </a:cubicBezTo>
                <a:cubicBezTo>
                  <a:pt x="199" y="8"/>
                  <a:pt x="205" y="12"/>
                  <a:pt x="205" y="23"/>
                </a:cubicBezTo>
                <a:cubicBezTo>
                  <a:pt x="205" y="34"/>
                  <a:pt x="202" y="40"/>
                  <a:pt x="190" y="40"/>
                </a:cubicBezTo>
                <a:cubicBezTo>
                  <a:pt x="187" y="40"/>
                  <a:pt x="183" y="39"/>
                  <a:pt x="183" y="39"/>
                </a:cubicBezTo>
                <a:lnTo>
                  <a:pt x="183" y="9"/>
                </a:lnTo>
                <a:close/>
                <a:moveTo>
                  <a:pt x="192" y="0"/>
                </a:moveTo>
                <a:cubicBezTo>
                  <a:pt x="186" y="0"/>
                  <a:pt x="178" y="1"/>
                  <a:pt x="173" y="2"/>
                </a:cubicBezTo>
                <a:cubicBezTo>
                  <a:pt x="173" y="46"/>
                  <a:pt x="173" y="46"/>
                  <a:pt x="173" y="46"/>
                </a:cubicBezTo>
                <a:cubicBezTo>
                  <a:pt x="177" y="47"/>
                  <a:pt x="185" y="48"/>
                  <a:pt x="190" y="48"/>
                </a:cubicBezTo>
                <a:cubicBezTo>
                  <a:pt x="208" y="48"/>
                  <a:pt x="216" y="41"/>
                  <a:pt x="216" y="23"/>
                </a:cubicBezTo>
                <a:cubicBezTo>
                  <a:pt x="216" y="9"/>
                  <a:pt x="207" y="0"/>
                  <a:pt x="192" y="0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 sz="1800"/>
          </a:p>
        </p:txBody>
      </p:sp>
      <p:sp>
        <p:nvSpPr>
          <p:cNvPr id="20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GB" noProof="0"/>
              <a:t>© Amadeus IT Group and its affiliates and subsidiaries</a:t>
            </a:r>
          </a:p>
        </p:txBody>
      </p:sp>
      <p:sp>
        <p:nvSpPr>
          <p:cNvPr id="22" name="Marcador de texto 3"/>
          <p:cNvSpPr>
            <a:spLocks noGrp="1"/>
          </p:cNvSpPr>
          <p:nvPr>
            <p:ph type="body" sz="quarter" idx="15" hasCustomPrompt="1"/>
          </p:nvPr>
        </p:nvSpPr>
        <p:spPr>
          <a:xfrm>
            <a:off x="576263" y="727984"/>
            <a:ext cx="1382712" cy="9207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495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GB" noProof="0"/>
              <a:t>1.</a:t>
            </a:r>
          </a:p>
        </p:txBody>
      </p:sp>
    </p:spTree>
    <p:extLst>
      <p:ext uri="{BB962C8B-B14F-4D97-AF65-F5344CB8AC3E}">
        <p14:creationId xmlns:p14="http://schemas.microsoft.com/office/powerpoint/2010/main" val="5697196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-6348" y="0"/>
            <a:ext cx="1219835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noProof="0"/>
          </a:p>
        </p:txBody>
      </p:sp>
      <p:sp>
        <p:nvSpPr>
          <p:cNvPr id="100" name="Picture Placeholder 99"/>
          <p:cNvSpPr>
            <a:spLocks noGrp="1"/>
          </p:cNvSpPr>
          <p:nvPr>
            <p:ph type="pic" sz="quarter" idx="14" hasCustomPrompt="1"/>
          </p:nvPr>
        </p:nvSpPr>
        <p:spPr>
          <a:xfrm>
            <a:off x="-6348" y="1427630"/>
            <a:ext cx="12198351" cy="5430374"/>
          </a:xfrm>
          <a:custGeom>
            <a:avLst/>
            <a:gdLst>
              <a:gd name="connsiteX0" fmla="*/ 12198350 w 12198350"/>
              <a:gd name="connsiteY0" fmla="*/ 0 h 6303963"/>
              <a:gd name="connsiteX1" fmla="*/ 12198350 w 12198350"/>
              <a:gd name="connsiteY1" fmla="*/ 6303963 h 6303963"/>
              <a:gd name="connsiteX2" fmla="*/ 0 w 12198350"/>
              <a:gd name="connsiteY2" fmla="*/ 6303963 h 6303963"/>
              <a:gd name="connsiteX3" fmla="*/ 0 w 12198350"/>
              <a:gd name="connsiteY3" fmla="*/ 2020586 h 6303963"/>
              <a:gd name="connsiteX4" fmla="*/ 3333463 w 12198350"/>
              <a:gd name="connsiteY4" fmla="*/ 3978132 h 6303963"/>
              <a:gd name="connsiteX5" fmla="*/ 12121986 w 12198350"/>
              <a:gd name="connsiteY5" fmla="*/ 23225 h 6303963"/>
              <a:gd name="connsiteX6" fmla="*/ 12125306 w 12198350"/>
              <a:gd name="connsiteY6" fmla="*/ 23225 h 6303963"/>
              <a:gd name="connsiteX7" fmla="*/ 12198350 w 12198350"/>
              <a:gd name="connsiteY7" fmla="*/ 0 h 6303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8350" h="6303963">
                <a:moveTo>
                  <a:pt x="12198350" y="0"/>
                </a:moveTo>
                <a:cubicBezTo>
                  <a:pt x="12198350" y="0"/>
                  <a:pt x="12198350" y="0"/>
                  <a:pt x="12198350" y="6303963"/>
                </a:cubicBezTo>
                <a:cubicBezTo>
                  <a:pt x="12198350" y="6303963"/>
                  <a:pt x="12198350" y="6303963"/>
                  <a:pt x="0" y="6303963"/>
                </a:cubicBezTo>
                <a:cubicBezTo>
                  <a:pt x="0" y="6303963"/>
                  <a:pt x="0" y="6303963"/>
                  <a:pt x="0" y="2020586"/>
                </a:cubicBezTo>
                <a:cubicBezTo>
                  <a:pt x="371861" y="3812239"/>
                  <a:pt x="1683333" y="4233609"/>
                  <a:pt x="3333463" y="3978132"/>
                </a:cubicBezTo>
                <a:cubicBezTo>
                  <a:pt x="6407952" y="3503676"/>
                  <a:pt x="10651145" y="683482"/>
                  <a:pt x="12121986" y="23225"/>
                </a:cubicBezTo>
                <a:cubicBezTo>
                  <a:pt x="12121986" y="23225"/>
                  <a:pt x="12125306" y="23225"/>
                  <a:pt x="12125306" y="23225"/>
                </a:cubicBezTo>
                <a:cubicBezTo>
                  <a:pt x="12148547" y="16589"/>
                  <a:pt x="12175109" y="6636"/>
                  <a:pt x="12198350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>
                  <a:alpha val="71000"/>
                </a:schemeClr>
              </a:gs>
            </a:gsLst>
            <a:lin ang="5400000" scaled="1"/>
          </a:gradFill>
          <a:ln>
            <a:noFill/>
          </a:ln>
        </p:spPr>
        <p:txBody>
          <a:bodyPr vert="horz" wrap="square" lIns="252000" tIns="3265200" rIns="144000" bIns="45720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 defTabSz="342875">
              <a:lnSpc>
                <a:spcPts val="3075"/>
              </a:lnSpc>
              <a:buNone/>
              <a:defRPr lang="es-ES" sz="1800" dirty="0">
                <a:solidFill>
                  <a:schemeClr val="bg1"/>
                </a:solidFill>
              </a:defRPr>
            </a:lvl1pPr>
          </a:lstStyle>
          <a:p>
            <a:pPr marL="0" lvl="0" algn="ctr" defTabSz="342875">
              <a:lnSpc>
                <a:spcPts val="3075"/>
              </a:lnSpc>
            </a:pPr>
            <a:r>
              <a:rPr lang="en-GB" noProof="0"/>
              <a:t>Insert your picture here</a:t>
            </a:r>
          </a:p>
        </p:txBody>
      </p:sp>
      <p:sp>
        <p:nvSpPr>
          <p:cNvPr id="86" name="Freeform 31"/>
          <p:cNvSpPr>
            <a:spLocks/>
          </p:cNvSpPr>
          <p:nvPr userDrawn="1"/>
        </p:nvSpPr>
        <p:spPr bwMode="auto">
          <a:xfrm>
            <a:off x="38109" y="298464"/>
            <a:ext cx="12112625" cy="6257925"/>
          </a:xfrm>
          <a:custGeom>
            <a:avLst/>
            <a:gdLst>
              <a:gd name="T0" fmla="*/ 0 w 7630"/>
              <a:gd name="T1" fmla="*/ 1263 h 3942"/>
              <a:gd name="T2" fmla="*/ 0 w 7630"/>
              <a:gd name="T3" fmla="*/ 3942 h 3942"/>
              <a:gd name="T4" fmla="*/ 7630 w 7630"/>
              <a:gd name="T5" fmla="*/ 3942 h 3942"/>
              <a:gd name="T6" fmla="*/ 7630 w 7630"/>
              <a:gd name="T7" fmla="*/ 0 h 39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630" h="3942">
                <a:moveTo>
                  <a:pt x="0" y="1263"/>
                </a:moveTo>
                <a:lnTo>
                  <a:pt x="0" y="3942"/>
                </a:lnTo>
                <a:lnTo>
                  <a:pt x="7630" y="3942"/>
                </a:lnTo>
                <a:lnTo>
                  <a:pt x="763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s-ES" sz="135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576473" y="1776527"/>
            <a:ext cx="6031363" cy="1570522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 baseline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GB" noProof="0"/>
              <a:t>Divider title here</a:t>
            </a:r>
          </a:p>
        </p:txBody>
      </p:sp>
      <p:sp>
        <p:nvSpPr>
          <p:cNvPr id="12" name="Marcador de texto 3"/>
          <p:cNvSpPr>
            <a:spLocks noGrp="1"/>
          </p:cNvSpPr>
          <p:nvPr>
            <p:ph type="body" sz="quarter" idx="15" hasCustomPrompt="1"/>
          </p:nvPr>
        </p:nvSpPr>
        <p:spPr>
          <a:xfrm>
            <a:off x="576263" y="727984"/>
            <a:ext cx="1382712" cy="9207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495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GB" noProof="0"/>
              <a:t>1.</a:t>
            </a:r>
          </a:p>
        </p:txBody>
      </p:sp>
      <p:sp>
        <p:nvSpPr>
          <p:cNvPr id="80" name="Freeform 5"/>
          <p:cNvSpPr>
            <a:spLocks noEditPoints="1"/>
          </p:cNvSpPr>
          <p:nvPr userDrawn="1"/>
        </p:nvSpPr>
        <p:spPr bwMode="auto">
          <a:xfrm>
            <a:off x="10668557" y="6533899"/>
            <a:ext cx="989513" cy="102870"/>
          </a:xfrm>
          <a:custGeom>
            <a:avLst/>
            <a:gdLst>
              <a:gd name="T0" fmla="*/ 246 w 363"/>
              <a:gd name="T1" fmla="*/ 48 h 48"/>
              <a:gd name="T2" fmla="*/ 262 w 363"/>
              <a:gd name="T3" fmla="*/ 39 h 48"/>
              <a:gd name="T4" fmla="*/ 238 w 363"/>
              <a:gd name="T5" fmla="*/ 39 h 48"/>
              <a:gd name="T6" fmla="*/ 259 w 363"/>
              <a:gd name="T7" fmla="*/ 27 h 48"/>
              <a:gd name="T8" fmla="*/ 238 w 363"/>
              <a:gd name="T9" fmla="*/ 19 h 48"/>
              <a:gd name="T10" fmla="*/ 248 w 363"/>
              <a:gd name="T11" fmla="*/ 8 h 48"/>
              <a:gd name="T12" fmla="*/ 261 w 363"/>
              <a:gd name="T13" fmla="*/ 1 h 48"/>
              <a:gd name="T14" fmla="*/ 228 w 363"/>
              <a:gd name="T15" fmla="*/ 2 h 48"/>
              <a:gd name="T16" fmla="*/ 81 w 363"/>
              <a:gd name="T17" fmla="*/ 27 h 48"/>
              <a:gd name="T18" fmla="*/ 79 w 363"/>
              <a:gd name="T19" fmla="*/ 27 h 48"/>
              <a:gd name="T20" fmla="*/ 62 w 363"/>
              <a:gd name="T21" fmla="*/ 0 h 48"/>
              <a:gd name="T22" fmla="*/ 52 w 363"/>
              <a:gd name="T23" fmla="*/ 47 h 48"/>
              <a:gd name="T24" fmla="*/ 65 w 363"/>
              <a:gd name="T25" fmla="*/ 15 h 48"/>
              <a:gd name="T26" fmla="*/ 80 w 363"/>
              <a:gd name="T27" fmla="*/ 42 h 48"/>
              <a:gd name="T28" fmla="*/ 95 w 363"/>
              <a:gd name="T29" fmla="*/ 15 h 48"/>
              <a:gd name="T30" fmla="*/ 108 w 363"/>
              <a:gd name="T31" fmla="*/ 47 h 48"/>
              <a:gd name="T32" fmla="*/ 98 w 363"/>
              <a:gd name="T33" fmla="*/ 0 h 48"/>
              <a:gd name="T34" fmla="*/ 81 w 363"/>
              <a:gd name="T35" fmla="*/ 27 h 48"/>
              <a:gd name="T36" fmla="*/ 17 w 363"/>
              <a:gd name="T37" fmla="*/ 40 h 48"/>
              <a:gd name="T38" fmla="*/ 18 w 363"/>
              <a:gd name="T39" fmla="*/ 27 h 48"/>
              <a:gd name="T40" fmla="*/ 29 w 363"/>
              <a:gd name="T41" fmla="*/ 37 h 48"/>
              <a:gd name="T42" fmla="*/ 3 w 363"/>
              <a:gd name="T43" fmla="*/ 3 h 48"/>
              <a:gd name="T44" fmla="*/ 20 w 363"/>
              <a:gd name="T45" fmla="*/ 9 h 48"/>
              <a:gd name="T46" fmla="*/ 29 w 363"/>
              <a:gd name="T47" fmla="*/ 19 h 48"/>
              <a:gd name="T48" fmla="*/ 0 w 363"/>
              <a:gd name="T49" fmla="*/ 34 h 48"/>
              <a:gd name="T50" fmla="*/ 29 w 363"/>
              <a:gd name="T51" fmla="*/ 44 h 48"/>
              <a:gd name="T52" fmla="*/ 39 w 363"/>
              <a:gd name="T53" fmla="*/ 13 h 48"/>
              <a:gd name="T54" fmla="*/ 147 w 363"/>
              <a:gd name="T55" fmla="*/ 37 h 48"/>
              <a:gd name="T56" fmla="*/ 128 w 363"/>
              <a:gd name="T57" fmla="*/ 34 h 48"/>
              <a:gd name="T58" fmla="*/ 147 w 363"/>
              <a:gd name="T59" fmla="*/ 26 h 48"/>
              <a:gd name="T60" fmla="*/ 141 w 363"/>
              <a:gd name="T61" fmla="*/ 0 h 48"/>
              <a:gd name="T62" fmla="*/ 124 w 363"/>
              <a:gd name="T63" fmla="*/ 11 h 48"/>
              <a:gd name="T64" fmla="*/ 147 w 363"/>
              <a:gd name="T65" fmla="*/ 16 h 48"/>
              <a:gd name="T66" fmla="*/ 138 w 363"/>
              <a:gd name="T67" fmla="*/ 19 h 48"/>
              <a:gd name="T68" fmla="*/ 133 w 363"/>
              <a:gd name="T69" fmla="*/ 48 h 48"/>
              <a:gd name="T70" fmla="*/ 158 w 363"/>
              <a:gd name="T71" fmla="*/ 46 h 48"/>
              <a:gd name="T72" fmla="*/ 141 w 363"/>
              <a:gd name="T73" fmla="*/ 0 h 48"/>
              <a:gd name="T74" fmla="*/ 293 w 363"/>
              <a:gd name="T75" fmla="*/ 39 h 48"/>
              <a:gd name="T76" fmla="*/ 284 w 363"/>
              <a:gd name="T77" fmla="*/ 0 h 48"/>
              <a:gd name="T78" fmla="*/ 274 w 363"/>
              <a:gd name="T79" fmla="*/ 1 h 48"/>
              <a:gd name="T80" fmla="*/ 290 w 363"/>
              <a:gd name="T81" fmla="*/ 48 h 48"/>
              <a:gd name="T82" fmla="*/ 316 w 363"/>
              <a:gd name="T83" fmla="*/ 46 h 48"/>
              <a:gd name="T84" fmla="*/ 308 w 363"/>
              <a:gd name="T85" fmla="*/ 0 h 48"/>
              <a:gd name="T86" fmla="*/ 305 w 363"/>
              <a:gd name="T87" fmla="*/ 35 h 48"/>
              <a:gd name="T88" fmla="*/ 344 w 363"/>
              <a:gd name="T89" fmla="*/ 48 h 48"/>
              <a:gd name="T90" fmla="*/ 348 w 363"/>
              <a:gd name="T91" fmla="*/ 19 h 48"/>
              <a:gd name="T92" fmla="*/ 347 w 363"/>
              <a:gd name="T93" fmla="*/ 8 h 48"/>
              <a:gd name="T94" fmla="*/ 361 w 363"/>
              <a:gd name="T95" fmla="*/ 3 h 48"/>
              <a:gd name="T96" fmla="*/ 329 w 363"/>
              <a:gd name="T97" fmla="*/ 13 h 48"/>
              <a:gd name="T98" fmla="*/ 352 w 363"/>
              <a:gd name="T99" fmla="*/ 34 h 48"/>
              <a:gd name="T100" fmla="*/ 330 w 363"/>
              <a:gd name="T101" fmla="*/ 38 h 48"/>
              <a:gd name="T102" fmla="*/ 183 w 363"/>
              <a:gd name="T103" fmla="*/ 9 h 48"/>
              <a:gd name="T104" fmla="*/ 205 w 363"/>
              <a:gd name="T105" fmla="*/ 23 h 48"/>
              <a:gd name="T106" fmla="*/ 183 w 363"/>
              <a:gd name="T107" fmla="*/ 39 h 48"/>
              <a:gd name="T108" fmla="*/ 192 w 363"/>
              <a:gd name="T109" fmla="*/ 0 h 48"/>
              <a:gd name="T110" fmla="*/ 173 w 363"/>
              <a:gd name="T111" fmla="*/ 46 h 48"/>
              <a:gd name="T112" fmla="*/ 216 w 363"/>
              <a:gd name="T113" fmla="*/ 23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63" h="48">
                <a:moveTo>
                  <a:pt x="228" y="46"/>
                </a:moveTo>
                <a:cubicBezTo>
                  <a:pt x="228" y="46"/>
                  <a:pt x="236" y="48"/>
                  <a:pt x="246" y="48"/>
                </a:cubicBezTo>
                <a:cubicBezTo>
                  <a:pt x="257" y="48"/>
                  <a:pt x="262" y="47"/>
                  <a:pt x="262" y="47"/>
                </a:cubicBezTo>
                <a:cubicBezTo>
                  <a:pt x="262" y="39"/>
                  <a:pt x="262" y="39"/>
                  <a:pt x="262" y="39"/>
                </a:cubicBezTo>
                <a:cubicBezTo>
                  <a:pt x="262" y="39"/>
                  <a:pt x="257" y="40"/>
                  <a:pt x="249" y="40"/>
                </a:cubicBezTo>
                <a:cubicBezTo>
                  <a:pt x="242" y="40"/>
                  <a:pt x="238" y="39"/>
                  <a:pt x="238" y="39"/>
                </a:cubicBezTo>
                <a:cubicBezTo>
                  <a:pt x="238" y="27"/>
                  <a:pt x="238" y="27"/>
                  <a:pt x="238" y="27"/>
                </a:cubicBezTo>
                <a:cubicBezTo>
                  <a:pt x="259" y="27"/>
                  <a:pt x="259" y="27"/>
                  <a:pt x="259" y="27"/>
                </a:cubicBezTo>
                <a:cubicBezTo>
                  <a:pt x="259" y="19"/>
                  <a:pt x="259" y="19"/>
                  <a:pt x="259" y="19"/>
                </a:cubicBezTo>
                <a:cubicBezTo>
                  <a:pt x="238" y="19"/>
                  <a:pt x="238" y="19"/>
                  <a:pt x="238" y="19"/>
                </a:cubicBezTo>
                <a:cubicBezTo>
                  <a:pt x="238" y="9"/>
                  <a:pt x="238" y="9"/>
                  <a:pt x="238" y="9"/>
                </a:cubicBezTo>
                <a:cubicBezTo>
                  <a:pt x="238" y="9"/>
                  <a:pt x="242" y="8"/>
                  <a:pt x="248" y="8"/>
                </a:cubicBezTo>
                <a:cubicBezTo>
                  <a:pt x="255" y="8"/>
                  <a:pt x="261" y="9"/>
                  <a:pt x="261" y="9"/>
                </a:cubicBezTo>
                <a:cubicBezTo>
                  <a:pt x="261" y="1"/>
                  <a:pt x="261" y="1"/>
                  <a:pt x="261" y="1"/>
                </a:cubicBezTo>
                <a:cubicBezTo>
                  <a:pt x="261" y="1"/>
                  <a:pt x="256" y="0"/>
                  <a:pt x="247" y="0"/>
                </a:cubicBezTo>
                <a:cubicBezTo>
                  <a:pt x="236" y="0"/>
                  <a:pt x="228" y="2"/>
                  <a:pt x="228" y="2"/>
                </a:cubicBezTo>
                <a:lnTo>
                  <a:pt x="228" y="46"/>
                </a:lnTo>
                <a:close/>
                <a:moveTo>
                  <a:pt x="81" y="27"/>
                </a:moveTo>
                <a:cubicBezTo>
                  <a:pt x="81" y="28"/>
                  <a:pt x="80" y="29"/>
                  <a:pt x="80" y="30"/>
                </a:cubicBezTo>
                <a:cubicBezTo>
                  <a:pt x="80" y="29"/>
                  <a:pt x="80" y="28"/>
                  <a:pt x="79" y="27"/>
                </a:cubicBezTo>
                <a:cubicBezTo>
                  <a:pt x="70" y="4"/>
                  <a:pt x="70" y="4"/>
                  <a:pt x="70" y="4"/>
                </a:cubicBezTo>
                <a:cubicBezTo>
                  <a:pt x="69" y="0"/>
                  <a:pt x="66" y="0"/>
                  <a:pt x="62" y="0"/>
                </a:cubicBezTo>
                <a:cubicBezTo>
                  <a:pt x="60" y="0"/>
                  <a:pt x="57" y="0"/>
                  <a:pt x="57" y="0"/>
                </a:cubicBezTo>
                <a:cubicBezTo>
                  <a:pt x="52" y="47"/>
                  <a:pt x="52" y="47"/>
                  <a:pt x="52" y="47"/>
                </a:cubicBezTo>
                <a:cubicBezTo>
                  <a:pt x="63" y="47"/>
                  <a:pt x="63" y="47"/>
                  <a:pt x="63" y="47"/>
                </a:cubicBezTo>
                <a:cubicBezTo>
                  <a:pt x="65" y="15"/>
                  <a:pt x="65" y="15"/>
                  <a:pt x="65" y="15"/>
                </a:cubicBezTo>
                <a:cubicBezTo>
                  <a:pt x="75" y="39"/>
                  <a:pt x="75" y="39"/>
                  <a:pt x="75" y="39"/>
                </a:cubicBezTo>
                <a:cubicBezTo>
                  <a:pt x="76" y="41"/>
                  <a:pt x="77" y="42"/>
                  <a:pt x="80" y="42"/>
                </a:cubicBezTo>
                <a:cubicBezTo>
                  <a:pt x="83" y="42"/>
                  <a:pt x="85" y="41"/>
                  <a:pt x="85" y="39"/>
                </a:cubicBezTo>
                <a:cubicBezTo>
                  <a:pt x="95" y="15"/>
                  <a:pt x="95" y="15"/>
                  <a:pt x="95" y="15"/>
                </a:cubicBezTo>
                <a:cubicBezTo>
                  <a:pt x="97" y="47"/>
                  <a:pt x="97" y="47"/>
                  <a:pt x="97" y="47"/>
                </a:cubicBezTo>
                <a:cubicBezTo>
                  <a:pt x="108" y="47"/>
                  <a:pt x="108" y="47"/>
                  <a:pt x="108" y="47"/>
                </a:cubicBezTo>
                <a:cubicBezTo>
                  <a:pt x="103" y="0"/>
                  <a:pt x="103" y="0"/>
                  <a:pt x="103" y="0"/>
                </a:cubicBezTo>
                <a:cubicBezTo>
                  <a:pt x="103" y="0"/>
                  <a:pt x="100" y="0"/>
                  <a:pt x="98" y="0"/>
                </a:cubicBezTo>
                <a:cubicBezTo>
                  <a:pt x="94" y="0"/>
                  <a:pt x="92" y="0"/>
                  <a:pt x="90" y="4"/>
                </a:cubicBezTo>
                <a:lnTo>
                  <a:pt x="81" y="27"/>
                </a:lnTo>
                <a:close/>
                <a:moveTo>
                  <a:pt x="29" y="37"/>
                </a:moveTo>
                <a:cubicBezTo>
                  <a:pt x="27" y="38"/>
                  <a:pt x="21" y="40"/>
                  <a:pt x="17" y="40"/>
                </a:cubicBezTo>
                <a:cubicBezTo>
                  <a:pt x="13" y="40"/>
                  <a:pt x="10" y="38"/>
                  <a:pt x="10" y="34"/>
                </a:cubicBezTo>
                <a:cubicBezTo>
                  <a:pt x="10" y="29"/>
                  <a:pt x="12" y="27"/>
                  <a:pt x="18" y="27"/>
                </a:cubicBezTo>
                <a:cubicBezTo>
                  <a:pt x="29" y="26"/>
                  <a:pt x="29" y="26"/>
                  <a:pt x="29" y="26"/>
                </a:cubicBezTo>
                <a:lnTo>
                  <a:pt x="29" y="37"/>
                </a:lnTo>
                <a:close/>
                <a:moveTo>
                  <a:pt x="23" y="0"/>
                </a:moveTo>
                <a:cubicBezTo>
                  <a:pt x="14" y="0"/>
                  <a:pt x="6" y="2"/>
                  <a:pt x="3" y="3"/>
                </a:cubicBezTo>
                <a:cubicBezTo>
                  <a:pt x="6" y="11"/>
                  <a:pt x="6" y="11"/>
                  <a:pt x="6" y="11"/>
                </a:cubicBezTo>
                <a:cubicBezTo>
                  <a:pt x="6" y="11"/>
                  <a:pt x="13" y="9"/>
                  <a:pt x="20" y="9"/>
                </a:cubicBezTo>
                <a:cubicBezTo>
                  <a:pt x="26" y="9"/>
                  <a:pt x="29" y="10"/>
                  <a:pt x="29" y="16"/>
                </a:cubicBezTo>
                <a:cubicBezTo>
                  <a:pt x="29" y="19"/>
                  <a:pt x="29" y="19"/>
                  <a:pt x="29" y="19"/>
                </a:cubicBezTo>
                <a:cubicBezTo>
                  <a:pt x="20" y="19"/>
                  <a:pt x="20" y="19"/>
                  <a:pt x="20" y="19"/>
                </a:cubicBezTo>
                <a:cubicBezTo>
                  <a:pt x="4" y="19"/>
                  <a:pt x="0" y="26"/>
                  <a:pt x="0" y="34"/>
                </a:cubicBezTo>
                <a:cubicBezTo>
                  <a:pt x="0" y="45"/>
                  <a:pt x="8" y="48"/>
                  <a:pt x="15" y="48"/>
                </a:cubicBezTo>
                <a:cubicBezTo>
                  <a:pt x="24" y="48"/>
                  <a:pt x="29" y="44"/>
                  <a:pt x="29" y="44"/>
                </a:cubicBezTo>
                <a:cubicBezTo>
                  <a:pt x="30" y="44"/>
                  <a:pt x="31" y="46"/>
                  <a:pt x="39" y="46"/>
                </a:cubicBezTo>
                <a:cubicBezTo>
                  <a:pt x="39" y="13"/>
                  <a:pt x="39" y="13"/>
                  <a:pt x="39" y="13"/>
                </a:cubicBezTo>
                <a:cubicBezTo>
                  <a:pt x="39" y="4"/>
                  <a:pt x="33" y="0"/>
                  <a:pt x="23" y="0"/>
                </a:cubicBezTo>
                <a:moveTo>
                  <a:pt x="147" y="37"/>
                </a:moveTo>
                <a:cubicBezTo>
                  <a:pt x="145" y="38"/>
                  <a:pt x="140" y="40"/>
                  <a:pt x="136" y="40"/>
                </a:cubicBezTo>
                <a:cubicBezTo>
                  <a:pt x="131" y="40"/>
                  <a:pt x="128" y="38"/>
                  <a:pt x="128" y="34"/>
                </a:cubicBezTo>
                <a:cubicBezTo>
                  <a:pt x="128" y="29"/>
                  <a:pt x="130" y="27"/>
                  <a:pt x="136" y="27"/>
                </a:cubicBezTo>
                <a:cubicBezTo>
                  <a:pt x="147" y="26"/>
                  <a:pt x="147" y="26"/>
                  <a:pt x="147" y="26"/>
                </a:cubicBezTo>
                <a:lnTo>
                  <a:pt x="147" y="37"/>
                </a:lnTo>
                <a:close/>
                <a:moveTo>
                  <a:pt x="141" y="0"/>
                </a:moveTo>
                <a:cubicBezTo>
                  <a:pt x="132" y="0"/>
                  <a:pt x="125" y="2"/>
                  <a:pt x="122" y="3"/>
                </a:cubicBezTo>
                <a:cubicBezTo>
                  <a:pt x="124" y="11"/>
                  <a:pt x="124" y="11"/>
                  <a:pt x="124" y="11"/>
                </a:cubicBezTo>
                <a:cubicBezTo>
                  <a:pt x="124" y="11"/>
                  <a:pt x="131" y="9"/>
                  <a:pt x="138" y="9"/>
                </a:cubicBezTo>
                <a:cubicBezTo>
                  <a:pt x="144" y="9"/>
                  <a:pt x="147" y="10"/>
                  <a:pt x="147" y="16"/>
                </a:cubicBezTo>
                <a:cubicBezTo>
                  <a:pt x="147" y="19"/>
                  <a:pt x="147" y="19"/>
                  <a:pt x="147" y="19"/>
                </a:cubicBezTo>
                <a:cubicBezTo>
                  <a:pt x="138" y="19"/>
                  <a:pt x="138" y="19"/>
                  <a:pt x="138" y="19"/>
                </a:cubicBezTo>
                <a:cubicBezTo>
                  <a:pt x="123" y="19"/>
                  <a:pt x="118" y="26"/>
                  <a:pt x="118" y="34"/>
                </a:cubicBezTo>
                <a:cubicBezTo>
                  <a:pt x="118" y="45"/>
                  <a:pt x="126" y="48"/>
                  <a:pt x="133" y="48"/>
                </a:cubicBezTo>
                <a:cubicBezTo>
                  <a:pt x="142" y="48"/>
                  <a:pt x="147" y="44"/>
                  <a:pt x="148" y="44"/>
                </a:cubicBezTo>
                <a:cubicBezTo>
                  <a:pt x="148" y="44"/>
                  <a:pt x="150" y="46"/>
                  <a:pt x="158" y="46"/>
                </a:cubicBezTo>
                <a:cubicBezTo>
                  <a:pt x="158" y="13"/>
                  <a:pt x="158" y="13"/>
                  <a:pt x="158" y="13"/>
                </a:cubicBezTo>
                <a:cubicBezTo>
                  <a:pt x="158" y="4"/>
                  <a:pt x="151" y="0"/>
                  <a:pt x="141" y="0"/>
                </a:cubicBezTo>
                <a:moveTo>
                  <a:pt x="305" y="35"/>
                </a:moveTo>
                <a:cubicBezTo>
                  <a:pt x="303" y="37"/>
                  <a:pt x="298" y="39"/>
                  <a:pt x="293" y="39"/>
                </a:cubicBezTo>
                <a:cubicBezTo>
                  <a:pt x="286" y="39"/>
                  <a:pt x="284" y="35"/>
                  <a:pt x="284" y="28"/>
                </a:cubicBezTo>
                <a:cubicBezTo>
                  <a:pt x="284" y="0"/>
                  <a:pt x="284" y="0"/>
                  <a:pt x="284" y="0"/>
                </a:cubicBezTo>
                <a:cubicBezTo>
                  <a:pt x="283" y="0"/>
                  <a:pt x="283" y="0"/>
                  <a:pt x="283" y="0"/>
                </a:cubicBezTo>
                <a:cubicBezTo>
                  <a:pt x="281" y="0"/>
                  <a:pt x="275" y="0"/>
                  <a:pt x="274" y="1"/>
                </a:cubicBezTo>
                <a:cubicBezTo>
                  <a:pt x="274" y="29"/>
                  <a:pt x="274" y="29"/>
                  <a:pt x="274" y="29"/>
                </a:cubicBezTo>
                <a:cubicBezTo>
                  <a:pt x="274" y="42"/>
                  <a:pt x="277" y="48"/>
                  <a:pt x="290" y="48"/>
                </a:cubicBezTo>
                <a:cubicBezTo>
                  <a:pt x="300" y="48"/>
                  <a:pt x="305" y="44"/>
                  <a:pt x="306" y="44"/>
                </a:cubicBezTo>
                <a:cubicBezTo>
                  <a:pt x="306" y="44"/>
                  <a:pt x="309" y="46"/>
                  <a:pt x="316" y="46"/>
                </a:cubicBezTo>
                <a:cubicBezTo>
                  <a:pt x="316" y="1"/>
                  <a:pt x="316" y="1"/>
                  <a:pt x="316" y="1"/>
                </a:cubicBezTo>
                <a:cubicBezTo>
                  <a:pt x="315" y="1"/>
                  <a:pt x="310" y="0"/>
                  <a:pt x="308" y="0"/>
                </a:cubicBezTo>
                <a:cubicBezTo>
                  <a:pt x="305" y="0"/>
                  <a:pt x="305" y="0"/>
                  <a:pt x="305" y="0"/>
                </a:cubicBezTo>
                <a:lnTo>
                  <a:pt x="305" y="35"/>
                </a:lnTo>
                <a:close/>
                <a:moveTo>
                  <a:pt x="328" y="46"/>
                </a:moveTo>
                <a:cubicBezTo>
                  <a:pt x="328" y="46"/>
                  <a:pt x="335" y="48"/>
                  <a:pt x="344" y="48"/>
                </a:cubicBezTo>
                <a:cubicBezTo>
                  <a:pt x="352" y="48"/>
                  <a:pt x="363" y="45"/>
                  <a:pt x="363" y="33"/>
                </a:cubicBezTo>
                <a:cubicBezTo>
                  <a:pt x="363" y="26"/>
                  <a:pt x="357" y="23"/>
                  <a:pt x="348" y="19"/>
                </a:cubicBezTo>
                <a:cubicBezTo>
                  <a:pt x="343" y="18"/>
                  <a:pt x="339" y="16"/>
                  <a:pt x="339" y="13"/>
                </a:cubicBezTo>
                <a:cubicBezTo>
                  <a:pt x="339" y="11"/>
                  <a:pt x="340" y="8"/>
                  <a:pt x="347" y="8"/>
                </a:cubicBezTo>
                <a:cubicBezTo>
                  <a:pt x="352" y="8"/>
                  <a:pt x="358" y="11"/>
                  <a:pt x="358" y="11"/>
                </a:cubicBezTo>
                <a:cubicBezTo>
                  <a:pt x="361" y="3"/>
                  <a:pt x="361" y="3"/>
                  <a:pt x="361" y="3"/>
                </a:cubicBezTo>
                <a:cubicBezTo>
                  <a:pt x="359" y="2"/>
                  <a:pt x="354" y="0"/>
                  <a:pt x="346" y="0"/>
                </a:cubicBezTo>
                <a:cubicBezTo>
                  <a:pt x="337" y="0"/>
                  <a:pt x="329" y="4"/>
                  <a:pt x="329" y="13"/>
                </a:cubicBezTo>
                <a:cubicBezTo>
                  <a:pt x="329" y="23"/>
                  <a:pt x="337" y="26"/>
                  <a:pt x="344" y="28"/>
                </a:cubicBezTo>
                <a:cubicBezTo>
                  <a:pt x="349" y="29"/>
                  <a:pt x="352" y="31"/>
                  <a:pt x="352" y="34"/>
                </a:cubicBezTo>
                <a:cubicBezTo>
                  <a:pt x="352" y="37"/>
                  <a:pt x="351" y="40"/>
                  <a:pt x="343" y="40"/>
                </a:cubicBezTo>
                <a:cubicBezTo>
                  <a:pt x="337" y="40"/>
                  <a:pt x="330" y="38"/>
                  <a:pt x="330" y="38"/>
                </a:cubicBezTo>
                <a:lnTo>
                  <a:pt x="328" y="46"/>
                </a:lnTo>
                <a:close/>
                <a:moveTo>
                  <a:pt x="183" y="9"/>
                </a:moveTo>
                <a:cubicBezTo>
                  <a:pt x="185" y="8"/>
                  <a:pt x="188" y="8"/>
                  <a:pt x="191" y="8"/>
                </a:cubicBezTo>
                <a:cubicBezTo>
                  <a:pt x="199" y="8"/>
                  <a:pt x="205" y="12"/>
                  <a:pt x="205" y="23"/>
                </a:cubicBezTo>
                <a:cubicBezTo>
                  <a:pt x="205" y="34"/>
                  <a:pt x="202" y="40"/>
                  <a:pt x="190" y="40"/>
                </a:cubicBezTo>
                <a:cubicBezTo>
                  <a:pt x="187" y="40"/>
                  <a:pt x="183" y="39"/>
                  <a:pt x="183" y="39"/>
                </a:cubicBezTo>
                <a:lnTo>
                  <a:pt x="183" y="9"/>
                </a:lnTo>
                <a:close/>
                <a:moveTo>
                  <a:pt x="192" y="0"/>
                </a:moveTo>
                <a:cubicBezTo>
                  <a:pt x="186" y="0"/>
                  <a:pt x="178" y="1"/>
                  <a:pt x="173" y="2"/>
                </a:cubicBezTo>
                <a:cubicBezTo>
                  <a:pt x="173" y="46"/>
                  <a:pt x="173" y="46"/>
                  <a:pt x="173" y="46"/>
                </a:cubicBezTo>
                <a:cubicBezTo>
                  <a:pt x="177" y="47"/>
                  <a:pt x="185" y="48"/>
                  <a:pt x="190" y="48"/>
                </a:cubicBezTo>
                <a:cubicBezTo>
                  <a:pt x="208" y="48"/>
                  <a:pt x="216" y="41"/>
                  <a:pt x="216" y="23"/>
                </a:cubicBezTo>
                <a:cubicBezTo>
                  <a:pt x="216" y="9"/>
                  <a:pt x="207" y="0"/>
                  <a:pt x="192" y="0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 sz="1800"/>
          </a:p>
        </p:txBody>
      </p:sp>
      <p:sp>
        <p:nvSpPr>
          <p:cNvPr id="17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85000"/>
                  </a:schemeClr>
                </a:solidFill>
                <a:latin typeface="+mj-lt"/>
              </a:defRPr>
            </a:lvl1pPr>
          </a:lstStyle>
          <a:p>
            <a:r>
              <a:rPr lang="en-GB" noProof="0"/>
              <a:t>© Amadeus IT Group and its affiliates and subsidiaries</a:t>
            </a:r>
          </a:p>
        </p:txBody>
      </p:sp>
    </p:spTree>
    <p:extLst>
      <p:ext uri="{BB962C8B-B14F-4D97-AF65-F5344CB8AC3E}">
        <p14:creationId xmlns:p14="http://schemas.microsoft.com/office/powerpoint/2010/main" val="196024377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268225" y="310463"/>
            <a:ext cx="11252793" cy="596766"/>
          </a:xfrm>
        </p:spPr>
        <p:txBody>
          <a:bodyPr tIns="0" anchor="b"/>
          <a:lstStyle>
            <a:lvl1pPr>
              <a:lnSpc>
                <a:spcPct val="100000"/>
              </a:lnSpc>
              <a:defRPr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GB" noProof="0"/>
              <a:t>Agenda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14" hasCustomPrompt="1"/>
          </p:nvPr>
        </p:nvSpPr>
        <p:spPr>
          <a:xfrm>
            <a:off x="302728" y="1480159"/>
            <a:ext cx="11252792" cy="4603984"/>
          </a:xfrm>
          <a:prstGeom prst="rect">
            <a:avLst/>
          </a:prstGeom>
        </p:spPr>
        <p:txBody>
          <a:bodyPr>
            <a:normAutofit/>
          </a:bodyPr>
          <a:lstStyle>
            <a:lvl1pPr marL="457200" indent="-457200">
              <a:lnSpc>
                <a:spcPct val="100000"/>
              </a:lnSpc>
              <a:buClr>
                <a:schemeClr val="accent2"/>
              </a:buClr>
              <a:buSzPct val="100000"/>
              <a:buFont typeface="+mj-lt"/>
              <a:buAutoNum type="arabicPeriod"/>
              <a:defRPr sz="2800" baseline="0"/>
            </a:lvl1pPr>
            <a:lvl2pPr marL="342875" indent="0">
              <a:buNone/>
              <a:defRPr/>
            </a:lvl2pPr>
            <a:lvl3pPr marL="685749" indent="0">
              <a:buNone/>
              <a:defRPr/>
            </a:lvl3pPr>
            <a:lvl4pPr marL="1028624" indent="0">
              <a:buNone/>
              <a:defRPr/>
            </a:lvl4pPr>
            <a:lvl5pPr marL="1371498" indent="0">
              <a:buNone/>
              <a:defRPr/>
            </a:lvl5pPr>
          </a:lstStyle>
          <a:p>
            <a:pPr lvl="0"/>
            <a:r>
              <a:rPr lang="en-GB" noProof="0"/>
              <a:t>Index 1</a:t>
            </a:r>
          </a:p>
          <a:p>
            <a:pPr lvl="0"/>
            <a:r>
              <a:rPr lang="en-GB" noProof="0"/>
              <a:t>Index 2</a:t>
            </a:r>
          </a:p>
          <a:p>
            <a:pPr lvl="0"/>
            <a:r>
              <a:rPr lang="en-GB" noProof="0"/>
              <a:t>Index 3</a:t>
            </a:r>
          </a:p>
        </p:txBody>
      </p:sp>
      <p:sp>
        <p:nvSpPr>
          <p:cNvPr id="25" name="Marcador de número de diapositiva 32"/>
          <p:cNvSpPr>
            <a:spLocks noGrp="1"/>
          </p:cNvSpPr>
          <p:nvPr>
            <p:ph type="sldNum" sz="quarter" idx="4"/>
          </p:nvPr>
        </p:nvSpPr>
        <p:spPr>
          <a:xfrm>
            <a:off x="11776959" y="6519612"/>
            <a:ext cx="248264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GB" noProof="0"/>
              <a:t>© Amadeus IT Group and its affiliates and subsidiaries</a:t>
            </a:r>
          </a:p>
        </p:txBody>
      </p:sp>
    </p:spTree>
    <p:extLst>
      <p:ext uri="{BB962C8B-B14F-4D97-AF65-F5344CB8AC3E}">
        <p14:creationId xmlns:p14="http://schemas.microsoft.com/office/powerpoint/2010/main" val="271962273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texto 2"/>
          <p:cNvSpPr>
            <a:spLocks noGrp="1"/>
          </p:cNvSpPr>
          <p:nvPr>
            <p:ph type="body" sz="quarter" idx="18" hasCustomPrompt="1"/>
          </p:nvPr>
        </p:nvSpPr>
        <p:spPr>
          <a:xfrm>
            <a:off x="292609" y="1286934"/>
            <a:ext cx="11228409" cy="5021792"/>
          </a:xfrm>
          <a:prstGeom prst="rect">
            <a:avLst/>
          </a:prstGeom>
        </p:spPr>
        <p:txBody>
          <a:bodyPr>
            <a:normAutofit/>
          </a:bodyPr>
          <a:lstStyle>
            <a:lvl1pPr marL="130960" indent="-130960">
              <a:lnSpc>
                <a:spcPct val="100000"/>
              </a:lnSpc>
              <a:buClr>
                <a:schemeClr val="accent2"/>
              </a:buClr>
              <a:defRPr sz="2800"/>
            </a:lvl1pPr>
            <a:lvl2pPr>
              <a:lnSpc>
                <a:spcPct val="100000"/>
              </a:lnSpc>
              <a:buClr>
                <a:schemeClr val="accent2"/>
              </a:buClr>
              <a:defRPr sz="2400"/>
            </a:lvl2pPr>
            <a:lvl3pPr>
              <a:lnSpc>
                <a:spcPct val="100000"/>
              </a:lnSpc>
              <a:buClr>
                <a:schemeClr val="accent2"/>
              </a:buClr>
              <a:defRPr sz="2000"/>
            </a:lvl3pPr>
            <a:lvl4pPr>
              <a:lnSpc>
                <a:spcPct val="100000"/>
              </a:lnSpc>
              <a:buClr>
                <a:schemeClr val="accent2"/>
              </a:buClr>
              <a:defRPr sz="1800"/>
            </a:lvl4pPr>
            <a:lvl5pPr>
              <a:lnSpc>
                <a:spcPct val="100000"/>
              </a:lnSpc>
              <a:buClr>
                <a:schemeClr val="accent2"/>
              </a:buClr>
              <a:defRPr sz="1600"/>
            </a:lvl5pPr>
          </a:lstStyle>
          <a:p>
            <a:pPr lvl="0"/>
            <a:r>
              <a:rPr lang="en-GB" noProof="0"/>
              <a:t>Bullet level 1</a:t>
            </a:r>
          </a:p>
          <a:p>
            <a:pPr lvl="1"/>
            <a:r>
              <a:rPr lang="en-GB" noProof="0"/>
              <a:t>Bullet level 2</a:t>
            </a:r>
          </a:p>
          <a:p>
            <a:pPr lvl="2"/>
            <a:r>
              <a:rPr lang="en-GB" noProof="0"/>
              <a:t>Bullet level 3	</a:t>
            </a:r>
          </a:p>
          <a:p>
            <a:pPr lvl="3"/>
            <a:r>
              <a:rPr lang="en-GB" noProof="0"/>
              <a:t>Bullet level 4</a:t>
            </a:r>
          </a:p>
          <a:p>
            <a:pPr lvl="4"/>
            <a:r>
              <a:rPr lang="en-GB" noProof="0"/>
              <a:t>Bullet level 5</a:t>
            </a:r>
          </a:p>
        </p:txBody>
      </p:sp>
      <p:sp>
        <p:nvSpPr>
          <p:cNvPr id="14" name="Marcador de número de diapositiva 32"/>
          <p:cNvSpPr>
            <a:spLocks noGrp="1"/>
          </p:cNvSpPr>
          <p:nvPr>
            <p:ph type="sldNum" sz="quarter" idx="4"/>
          </p:nvPr>
        </p:nvSpPr>
        <p:spPr>
          <a:xfrm>
            <a:off x="11776959" y="6519612"/>
            <a:ext cx="248264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GB" noProof="0"/>
              <a:t>© Amadeus IT Group and its affiliates and subsidiaries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68224" y="296865"/>
            <a:ext cx="11253216" cy="482549"/>
          </a:xfr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15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292608" y="779411"/>
            <a:ext cx="11228613" cy="46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7557343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Marcador de texto 2"/>
          <p:cNvSpPr>
            <a:spLocks noGrp="1"/>
          </p:cNvSpPr>
          <p:nvPr>
            <p:ph type="body" sz="quarter" idx="18" hasCustomPrompt="1"/>
          </p:nvPr>
        </p:nvSpPr>
        <p:spPr>
          <a:xfrm>
            <a:off x="292608" y="1480173"/>
            <a:ext cx="5492496" cy="4828566"/>
          </a:xfrm>
          <a:prstGeom prst="rect">
            <a:avLst/>
          </a:prstGeom>
        </p:spPr>
        <p:txBody>
          <a:bodyPr>
            <a:normAutofit/>
          </a:bodyPr>
          <a:lstStyle>
            <a:lvl1pPr marL="130960" indent="-130960">
              <a:lnSpc>
                <a:spcPct val="100000"/>
              </a:lnSpc>
              <a:buClr>
                <a:schemeClr val="accent2"/>
              </a:buClr>
              <a:defRPr sz="2800"/>
            </a:lvl1pPr>
            <a:lvl2pPr>
              <a:lnSpc>
                <a:spcPct val="100000"/>
              </a:lnSpc>
              <a:buClr>
                <a:schemeClr val="accent2"/>
              </a:buClr>
              <a:defRPr sz="2400"/>
            </a:lvl2pPr>
            <a:lvl3pPr>
              <a:lnSpc>
                <a:spcPct val="100000"/>
              </a:lnSpc>
              <a:buClr>
                <a:schemeClr val="accent2"/>
              </a:buClr>
              <a:defRPr sz="2000"/>
            </a:lvl3pPr>
            <a:lvl4pPr>
              <a:lnSpc>
                <a:spcPct val="100000"/>
              </a:lnSpc>
              <a:buClr>
                <a:schemeClr val="accent2"/>
              </a:buClr>
              <a:defRPr sz="1800"/>
            </a:lvl4pPr>
            <a:lvl5pPr>
              <a:lnSpc>
                <a:spcPct val="100000"/>
              </a:lnSpc>
              <a:buClr>
                <a:schemeClr val="accent2"/>
              </a:buClr>
              <a:defRPr sz="1400"/>
            </a:lvl5pPr>
          </a:lstStyle>
          <a:p>
            <a:pPr lvl="0"/>
            <a:r>
              <a:rPr lang="en-GB" noProof="0"/>
              <a:t>Bullet level 1</a:t>
            </a:r>
          </a:p>
          <a:p>
            <a:pPr lvl="1"/>
            <a:r>
              <a:rPr lang="en-GB" noProof="0"/>
              <a:t>Bullet level 2</a:t>
            </a:r>
          </a:p>
          <a:p>
            <a:pPr lvl="2"/>
            <a:r>
              <a:rPr lang="en-GB" noProof="0"/>
              <a:t>Bullet level 3	</a:t>
            </a:r>
          </a:p>
          <a:p>
            <a:pPr lvl="3"/>
            <a:r>
              <a:rPr lang="en-GB" noProof="0"/>
              <a:t>Bullet level 4</a:t>
            </a:r>
          </a:p>
          <a:p>
            <a:pPr lvl="4"/>
            <a:r>
              <a:rPr lang="en-GB" noProof="0"/>
              <a:t>Bullet level 5</a:t>
            </a:r>
          </a:p>
        </p:txBody>
      </p:sp>
      <p:sp>
        <p:nvSpPr>
          <p:cNvPr id="11" name="Marcador de número de diapositiva 32"/>
          <p:cNvSpPr>
            <a:spLocks noGrp="1"/>
          </p:cNvSpPr>
          <p:nvPr>
            <p:ph type="sldNum" sz="quarter" idx="4"/>
          </p:nvPr>
        </p:nvSpPr>
        <p:spPr>
          <a:xfrm>
            <a:off x="11776959" y="6519612"/>
            <a:ext cx="248264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GB" noProof="0"/>
              <a:t>© Amadeus IT Group and its affiliates and subsidiaries</a:t>
            </a:r>
          </a:p>
        </p:txBody>
      </p:sp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268224" y="296865"/>
            <a:ext cx="11253216" cy="482549"/>
          </a:xfr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18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292608" y="779411"/>
            <a:ext cx="11228613" cy="46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8" name="Marcador de texto 2"/>
          <p:cNvSpPr>
            <a:spLocks noGrp="1"/>
          </p:cNvSpPr>
          <p:nvPr>
            <p:ph type="body" sz="quarter" idx="19" hasCustomPrompt="1"/>
          </p:nvPr>
        </p:nvSpPr>
        <p:spPr>
          <a:xfrm>
            <a:off x="6063308" y="1480173"/>
            <a:ext cx="5492496" cy="4828566"/>
          </a:xfrm>
          <a:prstGeom prst="rect">
            <a:avLst/>
          </a:prstGeom>
        </p:spPr>
        <p:txBody>
          <a:bodyPr>
            <a:normAutofit/>
          </a:bodyPr>
          <a:lstStyle>
            <a:lvl1pPr marL="130960" indent="-130960">
              <a:lnSpc>
                <a:spcPct val="100000"/>
              </a:lnSpc>
              <a:buClr>
                <a:schemeClr val="accent2"/>
              </a:buClr>
              <a:defRPr sz="2800"/>
            </a:lvl1pPr>
            <a:lvl2pPr>
              <a:lnSpc>
                <a:spcPct val="100000"/>
              </a:lnSpc>
              <a:buClr>
                <a:schemeClr val="accent2"/>
              </a:buClr>
              <a:defRPr sz="2400"/>
            </a:lvl2pPr>
            <a:lvl3pPr>
              <a:lnSpc>
                <a:spcPct val="100000"/>
              </a:lnSpc>
              <a:buClr>
                <a:schemeClr val="accent2"/>
              </a:buClr>
              <a:defRPr sz="2000"/>
            </a:lvl3pPr>
            <a:lvl4pPr>
              <a:lnSpc>
                <a:spcPct val="100000"/>
              </a:lnSpc>
              <a:buClr>
                <a:schemeClr val="accent2"/>
              </a:buClr>
              <a:defRPr sz="1800"/>
            </a:lvl4pPr>
            <a:lvl5pPr>
              <a:lnSpc>
                <a:spcPct val="100000"/>
              </a:lnSpc>
              <a:buClr>
                <a:schemeClr val="accent2"/>
              </a:buClr>
              <a:defRPr sz="1400"/>
            </a:lvl5pPr>
          </a:lstStyle>
          <a:p>
            <a:pPr lvl="0"/>
            <a:r>
              <a:rPr lang="en-GB" noProof="0"/>
              <a:t>Bullet level 1</a:t>
            </a:r>
          </a:p>
          <a:p>
            <a:pPr lvl="1"/>
            <a:r>
              <a:rPr lang="en-GB" noProof="0"/>
              <a:t>Bullet level 2</a:t>
            </a:r>
          </a:p>
          <a:p>
            <a:pPr lvl="2"/>
            <a:r>
              <a:rPr lang="en-GB" noProof="0"/>
              <a:t>Bullet level 3	</a:t>
            </a:r>
          </a:p>
          <a:p>
            <a:pPr lvl="3"/>
            <a:r>
              <a:rPr lang="en-GB" noProof="0"/>
              <a:t>Bullet level 4</a:t>
            </a:r>
          </a:p>
          <a:p>
            <a:pPr lvl="4"/>
            <a:r>
              <a:rPr lang="en-GB" noProof="0"/>
              <a:t>Bullet level 5</a:t>
            </a:r>
          </a:p>
        </p:txBody>
      </p:sp>
    </p:spTree>
    <p:extLst>
      <p:ext uri="{BB962C8B-B14F-4D97-AF65-F5344CB8AC3E}">
        <p14:creationId xmlns:p14="http://schemas.microsoft.com/office/powerpoint/2010/main" val="75676059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icture Placeholder 30"/>
          <p:cNvSpPr>
            <a:spLocks noGrp="1"/>
          </p:cNvSpPr>
          <p:nvPr>
            <p:ph type="pic" sz="quarter" idx="14" hasCustomPrompt="1"/>
          </p:nvPr>
        </p:nvSpPr>
        <p:spPr>
          <a:xfrm>
            <a:off x="9" y="2855934"/>
            <a:ext cx="5506284" cy="4002080"/>
          </a:xfrm>
          <a:custGeom>
            <a:avLst/>
            <a:gdLst>
              <a:gd name="connsiteX0" fmla="*/ 2435667 w 3352801"/>
              <a:gd name="connsiteY0" fmla="*/ 0 h 2652713"/>
              <a:gd name="connsiteX1" fmla="*/ 2441681 w 3352801"/>
              <a:gd name="connsiteY1" fmla="*/ 0 h 2652713"/>
              <a:gd name="connsiteX2" fmla="*/ 2467241 w 3352801"/>
              <a:gd name="connsiteY2" fmla="*/ 0 h 2652713"/>
              <a:gd name="connsiteX3" fmla="*/ 3352801 w 3352801"/>
              <a:gd name="connsiteY3" fmla="*/ 884739 h 2652713"/>
              <a:gd name="connsiteX4" fmla="*/ 3300179 w 3352801"/>
              <a:gd name="connsiteY4" fmla="*/ 1183657 h 2652713"/>
              <a:gd name="connsiteX5" fmla="*/ 3301682 w 3352801"/>
              <a:gd name="connsiteY5" fmla="*/ 1183657 h 2652713"/>
              <a:gd name="connsiteX6" fmla="*/ 2837101 w 3352801"/>
              <a:gd name="connsiteY6" fmla="*/ 2652713 h 2652713"/>
              <a:gd name="connsiteX7" fmla="*/ 4511 w 3352801"/>
              <a:gd name="connsiteY7" fmla="*/ 2652713 h 2652713"/>
              <a:gd name="connsiteX8" fmla="*/ 0 w 3352801"/>
              <a:gd name="connsiteY8" fmla="*/ 268876 h 2652713"/>
              <a:gd name="connsiteX9" fmla="*/ 2301856 w 3352801"/>
              <a:gd name="connsiteY9" fmla="*/ 15021 h 2652713"/>
              <a:gd name="connsiteX10" fmla="*/ 2435667 w 3352801"/>
              <a:gd name="connsiteY10" fmla="*/ 0 h 2652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352801" h="2652713">
                <a:moveTo>
                  <a:pt x="2435667" y="0"/>
                </a:moveTo>
                <a:cubicBezTo>
                  <a:pt x="2435667" y="0"/>
                  <a:pt x="2435667" y="0"/>
                  <a:pt x="2441681" y="0"/>
                </a:cubicBezTo>
                <a:cubicBezTo>
                  <a:pt x="2449199" y="0"/>
                  <a:pt x="2458220" y="0"/>
                  <a:pt x="2467241" y="0"/>
                </a:cubicBezTo>
                <a:cubicBezTo>
                  <a:pt x="2955878" y="0"/>
                  <a:pt x="3352801" y="395053"/>
                  <a:pt x="3352801" y="884739"/>
                </a:cubicBezTo>
                <a:cubicBezTo>
                  <a:pt x="3352801" y="989886"/>
                  <a:pt x="3334759" y="1090527"/>
                  <a:pt x="3300179" y="1183657"/>
                </a:cubicBezTo>
                <a:cubicBezTo>
                  <a:pt x="3300179" y="1183657"/>
                  <a:pt x="3300179" y="1183657"/>
                  <a:pt x="3301682" y="1183657"/>
                </a:cubicBezTo>
                <a:cubicBezTo>
                  <a:pt x="3301682" y="1183657"/>
                  <a:pt x="3301682" y="1183657"/>
                  <a:pt x="2837101" y="2652713"/>
                </a:cubicBezTo>
                <a:cubicBezTo>
                  <a:pt x="2837101" y="2652713"/>
                  <a:pt x="2837101" y="2652713"/>
                  <a:pt x="4511" y="2652713"/>
                </a:cubicBezTo>
                <a:cubicBezTo>
                  <a:pt x="4511" y="2652713"/>
                  <a:pt x="4511" y="2652713"/>
                  <a:pt x="0" y="268876"/>
                </a:cubicBezTo>
                <a:cubicBezTo>
                  <a:pt x="0" y="268876"/>
                  <a:pt x="0" y="268876"/>
                  <a:pt x="2301856" y="15021"/>
                </a:cubicBezTo>
                <a:cubicBezTo>
                  <a:pt x="2345457" y="6008"/>
                  <a:pt x="2390562" y="1502"/>
                  <a:pt x="2435667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br>
              <a:rPr lang="en-GB" noProof="0"/>
            </a:br>
            <a:br>
              <a:rPr lang="en-GB" noProof="0"/>
            </a:br>
            <a:r>
              <a:rPr lang="en-GB" noProof="0"/>
              <a:t>Insert your picture here</a:t>
            </a:r>
          </a:p>
        </p:txBody>
      </p:sp>
      <p:sp>
        <p:nvSpPr>
          <p:cNvPr id="7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292609" y="1268441"/>
            <a:ext cx="4886028" cy="134953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1425"/>
              </a:lnSpc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Edit Master text styles</a:t>
            </a:r>
          </a:p>
        </p:txBody>
      </p:sp>
      <p:sp>
        <p:nvSpPr>
          <p:cNvPr id="14" name="Marcador de número de diapositiva 32"/>
          <p:cNvSpPr>
            <a:spLocks noGrp="1"/>
          </p:cNvSpPr>
          <p:nvPr>
            <p:ph type="sldNum" sz="quarter" idx="4"/>
          </p:nvPr>
        </p:nvSpPr>
        <p:spPr>
          <a:xfrm>
            <a:off x="11776959" y="6519612"/>
            <a:ext cx="248264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mtClean="0"/>
            </a:lvl1pPr>
          </a:lstStyle>
          <a:p>
            <a:r>
              <a:rPr lang="en-GB" noProof="0"/>
              <a:t>© Amadeus IT Group and its affiliates and subsidiaries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268224" y="296865"/>
            <a:ext cx="11253216" cy="482549"/>
          </a:xfr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8" name="Marcador de texto 2"/>
          <p:cNvSpPr>
            <a:spLocks noGrp="1"/>
          </p:cNvSpPr>
          <p:nvPr>
            <p:ph type="body" sz="quarter" idx="18" hasCustomPrompt="1"/>
          </p:nvPr>
        </p:nvSpPr>
        <p:spPr>
          <a:xfrm>
            <a:off x="5761440" y="1268441"/>
            <a:ext cx="5760000" cy="5040284"/>
          </a:xfrm>
          <a:prstGeom prst="rect">
            <a:avLst/>
          </a:prstGeom>
        </p:spPr>
        <p:txBody>
          <a:bodyPr>
            <a:normAutofit/>
          </a:bodyPr>
          <a:lstStyle>
            <a:lvl1pPr marL="130960" indent="-130960">
              <a:lnSpc>
                <a:spcPct val="100000"/>
              </a:lnSpc>
              <a:buClr>
                <a:schemeClr val="accent2"/>
              </a:buClr>
              <a:defRPr sz="2800"/>
            </a:lvl1pPr>
            <a:lvl2pPr>
              <a:lnSpc>
                <a:spcPct val="100000"/>
              </a:lnSpc>
              <a:buClr>
                <a:schemeClr val="accent2"/>
              </a:buClr>
              <a:defRPr sz="2400"/>
            </a:lvl2pPr>
            <a:lvl3pPr>
              <a:lnSpc>
                <a:spcPct val="100000"/>
              </a:lnSpc>
              <a:buClr>
                <a:schemeClr val="accent2"/>
              </a:buClr>
              <a:defRPr sz="2000"/>
            </a:lvl3pPr>
            <a:lvl4pPr>
              <a:lnSpc>
                <a:spcPct val="100000"/>
              </a:lnSpc>
              <a:buClr>
                <a:schemeClr val="accent2"/>
              </a:buClr>
              <a:defRPr sz="1800"/>
            </a:lvl4pPr>
            <a:lvl5pPr>
              <a:lnSpc>
                <a:spcPct val="100000"/>
              </a:lnSpc>
              <a:buClr>
                <a:schemeClr val="accent2"/>
              </a:buClr>
              <a:defRPr sz="1400"/>
            </a:lvl5pPr>
          </a:lstStyle>
          <a:p>
            <a:pPr lvl="0"/>
            <a:r>
              <a:rPr lang="en-GB" noProof="0"/>
              <a:t>Bullet level 1</a:t>
            </a:r>
          </a:p>
          <a:p>
            <a:pPr lvl="1"/>
            <a:r>
              <a:rPr lang="en-GB" noProof="0"/>
              <a:t>Bullet level 2</a:t>
            </a:r>
          </a:p>
          <a:p>
            <a:pPr lvl="2"/>
            <a:r>
              <a:rPr lang="en-GB" noProof="0"/>
              <a:t>Bullet level 3	</a:t>
            </a:r>
          </a:p>
          <a:p>
            <a:pPr lvl="3"/>
            <a:r>
              <a:rPr lang="en-GB" noProof="0"/>
              <a:t>Bullet level 4</a:t>
            </a:r>
          </a:p>
          <a:p>
            <a:pPr lvl="4"/>
            <a:r>
              <a:rPr lang="en-GB" noProof="0"/>
              <a:t>Bullet level 5</a:t>
            </a:r>
          </a:p>
        </p:txBody>
      </p:sp>
    </p:spTree>
    <p:extLst>
      <p:ext uri="{BB962C8B-B14F-4D97-AF65-F5344CB8AC3E}">
        <p14:creationId xmlns:p14="http://schemas.microsoft.com/office/powerpoint/2010/main" val="88919355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two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6050347" y="3548744"/>
            <a:ext cx="5717597" cy="2542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749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Lucida Grande"/>
              <a:buNone/>
              <a:tabLst/>
              <a:defRPr/>
            </a:lvl1pPr>
          </a:lstStyle>
          <a:p>
            <a:br>
              <a:rPr lang="en-GB" noProof="0"/>
            </a:br>
            <a:br>
              <a:rPr lang="en-GB" noProof="0"/>
            </a:br>
            <a:br>
              <a:rPr lang="en-GB" noProof="0"/>
            </a:br>
            <a:br>
              <a:rPr lang="en-GB" noProof="0"/>
            </a:br>
            <a:r>
              <a:rPr lang="en-GB" noProof="0"/>
              <a:t>Insert your picture here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050085" y="3143850"/>
            <a:ext cx="5717599" cy="20187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i="0">
                <a:latin typeface="+mj-lt"/>
              </a:defRPr>
            </a:lvl1pPr>
            <a:lvl2pPr>
              <a:defRPr sz="1050">
                <a:latin typeface="+mj-lt"/>
              </a:defRPr>
            </a:lvl2pPr>
            <a:lvl3pPr>
              <a:defRPr sz="900">
                <a:latin typeface="+mj-lt"/>
              </a:defRPr>
            </a:lvl3pPr>
            <a:lvl4pPr>
              <a:defRPr sz="825">
                <a:latin typeface="+mj-lt"/>
              </a:defRPr>
            </a:lvl4pPr>
            <a:lvl5pPr>
              <a:defRPr sz="825">
                <a:latin typeface="+mj-lt"/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6060571" y="6106866"/>
            <a:ext cx="5717599" cy="20187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i="0">
                <a:latin typeface="+mj-lt"/>
              </a:defRPr>
            </a:lvl1pPr>
            <a:lvl2pPr>
              <a:defRPr sz="1050">
                <a:latin typeface="+mj-lt"/>
              </a:defRPr>
            </a:lvl2pPr>
            <a:lvl3pPr>
              <a:defRPr sz="900">
                <a:latin typeface="+mj-lt"/>
              </a:defRPr>
            </a:lvl3pPr>
            <a:lvl4pPr>
              <a:defRPr sz="825">
                <a:latin typeface="+mj-lt"/>
              </a:defRPr>
            </a:lvl4pPr>
            <a:lvl5pPr>
              <a:defRPr sz="825">
                <a:latin typeface="+mj-lt"/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2" name="Picture Placeholder 2"/>
          <p:cNvSpPr>
            <a:spLocks noGrp="1"/>
          </p:cNvSpPr>
          <p:nvPr>
            <p:ph type="pic" sz="quarter" idx="20" hasCustomPrompt="1"/>
          </p:nvPr>
        </p:nvSpPr>
        <p:spPr>
          <a:xfrm>
            <a:off x="6050084" y="564189"/>
            <a:ext cx="5717597" cy="2542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749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Lucida Grande"/>
              <a:buNone/>
              <a:tabLst/>
              <a:defRPr/>
            </a:lvl1pPr>
          </a:lstStyle>
          <a:p>
            <a:br>
              <a:rPr lang="en-GB" noProof="0"/>
            </a:br>
            <a:br>
              <a:rPr lang="en-GB" noProof="0"/>
            </a:br>
            <a:br>
              <a:rPr lang="en-GB" noProof="0"/>
            </a:br>
            <a:br>
              <a:rPr lang="en-GB" noProof="0"/>
            </a:br>
            <a:r>
              <a:rPr lang="en-GB" noProof="0"/>
              <a:t>Insert your picture here</a:t>
            </a:r>
          </a:p>
        </p:txBody>
      </p:sp>
      <p:sp>
        <p:nvSpPr>
          <p:cNvPr id="25" name="Marcador de número de diapositiva 32"/>
          <p:cNvSpPr>
            <a:spLocks noGrp="1"/>
          </p:cNvSpPr>
          <p:nvPr>
            <p:ph type="sldNum" sz="quarter" idx="4"/>
          </p:nvPr>
        </p:nvSpPr>
        <p:spPr>
          <a:xfrm>
            <a:off x="11776959" y="6519612"/>
            <a:ext cx="248264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GB" noProof="0"/>
              <a:t>© Amadeus IT Group and its affiliates and subsidiaries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268225" y="296865"/>
            <a:ext cx="5628609" cy="482549"/>
          </a:xfr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18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292608" y="779411"/>
            <a:ext cx="5616304" cy="46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1" name="Marcador de texto 2"/>
          <p:cNvSpPr>
            <a:spLocks noGrp="1"/>
          </p:cNvSpPr>
          <p:nvPr>
            <p:ph type="body" sz="quarter" idx="18" hasCustomPrompt="1"/>
          </p:nvPr>
        </p:nvSpPr>
        <p:spPr>
          <a:xfrm>
            <a:off x="292608" y="1300762"/>
            <a:ext cx="5492496" cy="5040284"/>
          </a:xfrm>
          <a:prstGeom prst="rect">
            <a:avLst/>
          </a:prstGeom>
        </p:spPr>
        <p:txBody>
          <a:bodyPr>
            <a:normAutofit/>
          </a:bodyPr>
          <a:lstStyle>
            <a:lvl1pPr marL="130960" indent="-130960">
              <a:lnSpc>
                <a:spcPct val="100000"/>
              </a:lnSpc>
              <a:buClr>
                <a:schemeClr val="accent2"/>
              </a:buClr>
              <a:defRPr sz="2800"/>
            </a:lvl1pPr>
            <a:lvl2pPr>
              <a:lnSpc>
                <a:spcPct val="100000"/>
              </a:lnSpc>
              <a:buClr>
                <a:schemeClr val="accent2"/>
              </a:buClr>
              <a:defRPr sz="2400"/>
            </a:lvl2pPr>
            <a:lvl3pPr>
              <a:lnSpc>
                <a:spcPct val="100000"/>
              </a:lnSpc>
              <a:buClr>
                <a:schemeClr val="accent2"/>
              </a:buClr>
              <a:defRPr sz="2000"/>
            </a:lvl3pPr>
            <a:lvl4pPr>
              <a:lnSpc>
                <a:spcPct val="100000"/>
              </a:lnSpc>
              <a:buClr>
                <a:schemeClr val="accent2"/>
              </a:buClr>
              <a:defRPr sz="1800"/>
            </a:lvl4pPr>
            <a:lvl5pPr>
              <a:lnSpc>
                <a:spcPct val="100000"/>
              </a:lnSpc>
              <a:buClr>
                <a:schemeClr val="accent2"/>
              </a:buClr>
              <a:defRPr sz="1400"/>
            </a:lvl5pPr>
          </a:lstStyle>
          <a:p>
            <a:pPr lvl="0"/>
            <a:r>
              <a:rPr lang="en-GB" noProof="0"/>
              <a:t>Bullet level 1</a:t>
            </a:r>
          </a:p>
          <a:p>
            <a:pPr lvl="1"/>
            <a:r>
              <a:rPr lang="en-GB" noProof="0"/>
              <a:t>Bullet level 2</a:t>
            </a:r>
          </a:p>
          <a:p>
            <a:pPr lvl="2"/>
            <a:r>
              <a:rPr lang="en-GB" noProof="0"/>
              <a:t>Bullet level 3	</a:t>
            </a:r>
          </a:p>
          <a:p>
            <a:pPr lvl="3"/>
            <a:r>
              <a:rPr lang="en-GB" noProof="0"/>
              <a:t>Bullet level 4</a:t>
            </a:r>
          </a:p>
          <a:p>
            <a:pPr lvl="4"/>
            <a:r>
              <a:rPr lang="en-GB" noProof="0"/>
              <a:t>Bullet level 5</a:t>
            </a:r>
          </a:p>
        </p:txBody>
      </p:sp>
    </p:spTree>
    <p:extLst>
      <p:ext uri="{BB962C8B-B14F-4D97-AF65-F5344CB8AC3E}">
        <p14:creationId xmlns:p14="http://schemas.microsoft.com/office/powerpoint/2010/main" val="87880170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four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6063080" y="505412"/>
            <a:ext cx="2765216" cy="26267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749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Lucida Grande"/>
              <a:buNone/>
              <a:tabLst/>
              <a:defRPr/>
            </a:lvl1pPr>
          </a:lstStyle>
          <a:p>
            <a:br>
              <a:rPr lang="en-GB" noProof="0"/>
            </a:br>
            <a:br>
              <a:rPr lang="en-GB" noProof="0"/>
            </a:br>
            <a:br>
              <a:rPr lang="en-GB" noProof="0"/>
            </a:br>
            <a:r>
              <a:rPr lang="en-GB" noProof="0"/>
              <a:t>Insert your picture here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056718" y="3156190"/>
            <a:ext cx="2765217" cy="2244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i="0">
                <a:latin typeface="+mj-lt"/>
              </a:defRPr>
            </a:lvl1pPr>
            <a:lvl2pPr>
              <a:defRPr sz="1050">
                <a:latin typeface="+mj-lt"/>
              </a:defRPr>
            </a:lvl2pPr>
            <a:lvl3pPr>
              <a:defRPr sz="900">
                <a:latin typeface="+mj-lt"/>
              </a:defRPr>
            </a:lvl3pPr>
            <a:lvl4pPr>
              <a:defRPr sz="825">
                <a:latin typeface="+mj-lt"/>
              </a:defRPr>
            </a:lvl4pPr>
            <a:lvl5pPr>
              <a:defRPr sz="825">
                <a:latin typeface="+mj-lt"/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1" name="Picture Placeholder 2"/>
          <p:cNvSpPr>
            <a:spLocks noGrp="1"/>
          </p:cNvSpPr>
          <p:nvPr>
            <p:ph type="pic" sz="quarter" idx="18" hasCustomPrompt="1"/>
          </p:nvPr>
        </p:nvSpPr>
        <p:spPr>
          <a:xfrm>
            <a:off x="8994543" y="505414"/>
            <a:ext cx="2765216" cy="26356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749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Lucida Grande"/>
              <a:buNone/>
              <a:tabLst/>
              <a:defRPr/>
            </a:lvl1pPr>
          </a:lstStyle>
          <a:p>
            <a:br>
              <a:rPr lang="en-GB" noProof="0"/>
            </a:br>
            <a:br>
              <a:rPr lang="en-GB" noProof="0"/>
            </a:br>
            <a:br>
              <a:rPr lang="en-GB" noProof="0"/>
            </a:br>
            <a:r>
              <a:rPr lang="en-GB" noProof="0"/>
              <a:t>Insert your picture here</a:t>
            </a:r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20"/>
          </p:nvPr>
        </p:nvSpPr>
        <p:spPr>
          <a:xfrm>
            <a:off x="9008831" y="3156190"/>
            <a:ext cx="2762963" cy="2244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i="0">
                <a:latin typeface="+mj-lt"/>
              </a:defRPr>
            </a:lvl1pPr>
            <a:lvl2pPr>
              <a:defRPr sz="1050">
                <a:latin typeface="+mj-lt"/>
              </a:defRPr>
            </a:lvl2pPr>
            <a:lvl3pPr>
              <a:defRPr sz="900">
                <a:latin typeface="+mj-lt"/>
              </a:defRPr>
            </a:lvl3pPr>
            <a:lvl4pPr>
              <a:defRPr sz="825">
                <a:latin typeface="+mj-lt"/>
              </a:defRPr>
            </a:lvl4pPr>
            <a:lvl5pPr>
              <a:defRPr sz="825">
                <a:latin typeface="+mj-lt"/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5" name="Picture Placeholder 2"/>
          <p:cNvSpPr>
            <a:spLocks noGrp="1"/>
          </p:cNvSpPr>
          <p:nvPr>
            <p:ph type="pic" sz="quarter" idx="21" hasCustomPrompt="1"/>
          </p:nvPr>
        </p:nvSpPr>
        <p:spPr>
          <a:xfrm>
            <a:off x="6056708" y="3457011"/>
            <a:ext cx="2765216" cy="26267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749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Lucida Grande"/>
              <a:buNone/>
              <a:tabLst/>
              <a:defRPr/>
            </a:lvl1pPr>
          </a:lstStyle>
          <a:p>
            <a:br>
              <a:rPr lang="en-GB" noProof="0"/>
            </a:br>
            <a:br>
              <a:rPr lang="en-GB" noProof="0"/>
            </a:br>
            <a:br>
              <a:rPr lang="en-GB" noProof="0"/>
            </a:br>
            <a:r>
              <a:rPr lang="en-GB" noProof="0"/>
              <a:t>Insert your picture here</a:t>
            </a:r>
          </a:p>
        </p:txBody>
      </p:sp>
      <p:sp>
        <p:nvSpPr>
          <p:cNvPr id="26" name="Text Placeholder 4"/>
          <p:cNvSpPr>
            <a:spLocks noGrp="1"/>
          </p:cNvSpPr>
          <p:nvPr>
            <p:ph type="body" sz="quarter" idx="22"/>
          </p:nvPr>
        </p:nvSpPr>
        <p:spPr>
          <a:xfrm>
            <a:off x="6050346" y="6115327"/>
            <a:ext cx="2765217" cy="2244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i="0">
                <a:latin typeface="+mj-lt"/>
              </a:defRPr>
            </a:lvl1pPr>
            <a:lvl2pPr>
              <a:defRPr sz="1050">
                <a:latin typeface="+mj-lt"/>
              </a:defRPr>
            </a:lvl2pPr>
            <a:lvl3pPr>
              <a:defRPr sz="900">
                <a:latin typeface="+mj-lt"/>
              </a:defRPr>
            </a:lvl3pPr>
            <a:lvl4pPr>
              <a:defRPr sz="825">
                <a:latin typeface="+mj-lt"/>
              </a:defRPr>
            </a:lvl4pPr>
            <a:lvl5pPr>
              <a:defRPr sz="825">
                <a:latin typeface="+mj-lt"/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7" name="Picture Placeholder 2"/>
          <p:cNvSpPr>
            <a:spLocks noGrp="1"/>
          </p:cNvSpPr>
          <p:nvPr>
            <p:ph type="pic" sz="quarter" idx="23" hasCustomPrompt="1"/>
          </p:nvPr>
        </p:nvSpPr>
        <p:spPr>
          <a:xfrm>
            <a:off x="9000203" y="3457024"/>
            <a:ext cx="2765216" cy="26356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749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Lucida Grande"/>
              <a:buNone/>
              <a:tabLst/>
              <a:defRPr/>
            </a:lvl1pPr>
          </a:lstStyle>
          <a:p>
            <a:br>
              <a:rPr lang="en-GB" noProof="0"/>
            </a:br>
            <a:br>
              <a:rPr lang="en-GB" noProof="0"/>
            </a:br>
            <a:br>
              <a:rPr lang="en-GB" noProof="0"/>
            </a:br>
            <a:r>
              <a:rPr lang="en-GB" noProof="0"/>
              <a:t>Insert your picture here</a:t>
            </a:r>
          </a:p>
        </p:txBody>
      </p:sp>
      <p:sp>
        <p:nvSpPr>
          <p:cNvPr id="28" name="Text Placeholder 4"/>
          <p:cNvSpPr>
            <a:spLocks noGrp="1"/>
          </p:cNvSpPr>
          <p:nvPr>
            <p:ph type="body" sz="quarter" idx="24"/>
          </p:nvPr>
        </p:nvSpPr>
        <p:spPr>
          <a:xfrm>
            <a:off x="9002459" y="6115327"/>
            <a:ext cx="2762963" cy="2244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i="0">
                <a:latin typeface="+mj-lt"/>
              </a:defRPr>
            </a:lvl1pPr>
            <a:lvl2pPr>
              <a:defRPr sz="1050">
                <a:latin typeface="+mj-lt"/>
              </a:defRPr>
            </a:lvl2pPr>
            <a:lvl3pPr>
              <a:defRPr sz="900">
                <a:latin typeface="+mj-lt"/>
              </a:defRPr>
            </a:lvl3pPr>
            <a:lvl4pPr>
              <a:defRPr sz="825">
                <a:latin typeface="+mj-lt"/>
              </a:defRPr>
            </a:lvl4pPr>
            <a:lvl5pPr>
              <a:defRPr sz="825">
                <a:latin typeface="+mj-lt"/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5" name="Marcador de número de diapositiva 32"/>
          <p:cNvSpPr>
            <a:spLocks noGrp="1"/>
          </p:cNvSpPr>
          <p:nvPr>
            <p:ph type="sldNum" sz="quarter" idx="4"/>
          </p:nvPr>
        </p:nvSpPr>
        <p:spPr>
          <a:xfrm>
            <a:off x="11776959" y="6519612"/>
            <a:ext cx="248264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GB" noProof="0"/>
              <a:t>© Amadeus IT Group and its affiliates and subsidiaries</a:t>
            </a:r>
          </a:p>
        </p:txBody>
      </p:sp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268225" y="296865"/>
            <a:ext cx="5628609" cy="482549"/>
          </a:xfr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24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292608" y="779411"/>
            <a:ext cx="5616304" cy="46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5" name="Marcador de texto 2"/>
          <p:cNvSpPr>
            <a:spLocks noGrp="1"/>
          </p:cNvSpPr>
          <p:nvPr>
            <p:ph type="body" sz="quarter" idx="25" hasCustomPrompt="1"/>
          </p:nvPr>
        </p:nvSpPr>
        <p:spPr>
          <a:xfrm>
            <a:off x="292608" y="1300762"/>
            <a:ext cx="5492496" cy="5040284"/>
          </a:xfrm>
          <a:prstGeom prst="rect">
            <a:avLst/>
          </a:prstGeom>
        </p:spPr>
        <p:txBody>
          <a:bodyPr>
            <a:normAutofit/>
          </a:bodyPr>
          <a:lstStyle>
            <a:lvl1pPr marL="130960" indent="-130960">
              <a:lnSpc>
                <a:spcPct val="100000"/>
              </a:lnSpc>
              <a:buClr>
                <a:schemeClr val="accent2"/>
              </a:buClr>
              <a:defRPr sz="2800"/>
            </a:lvl1pPr>
            <a:lvl2pPr>
              <a:lnSpc>
                <a:spcPct val="100000"/>
              </a:lnSpc>
              <a:buClr>
                <a:schemeClr val="accent2"/>
              </a:buClr>
              <a:defRPr sz="2400"/>
            </a:lvl2pPr>
            <a:lvl3pPr>
              <a:lnSpc>
                <a:spcPct val="100000"/>
              </a:lnSpc>
              <a:buClr>
                <a:schemeClr val="accent2"/>
              </a:buClr>
              <a:defRPr sz="2000"/>
            </a:lvl3pPr>
            <a:lvl4pPr>
              <a:lnSpc>
                <a:spcPct val="100000"/>
              </a:lnSpc>
              <a:buClr>
                <a:schemeClr val="accent2"/>
              </a:buClr>
              <a:defRPr sz="1800"/>
            </a:lvl4pPr>
            <a:lvl5pPr>
              <a:lnSpc>
                <a:spcPct val="100000"/>
              </a:lnSpc>
              <a:buClr>
                <a:schemeClr val="accent2"/>
              </a:buClr>
              <a:defRPr sz="1400"/>
            </a:lvl5pPr>
          </a:lstStyle>
          <a:p>
            <a:pPr lvl="0"/>
            <a:r>
              <a:rPr lang="en-GB" noProof="0"/>
              <a:t>Bullet level 1</a:t>
            </a:r>
          </a:p>
          <a:p>
            <a:pPr lvl="1"/>
            <a:r>
              <a:rPr lang="en-GB" noProof="0"/>
              <a:t>Bullet level 2</a:t>
            </a:r>
          </a:p>
          <a:p>
            <a:pPr lvl="2"/>
            <a:r>
              <a:rPr lang="en-GB" noProof="0"/>
              <a:t>Bullet level 3	</a:t>
            </a:r>
          </a:p>
          <a:p>
            <a:pPr lvl="3"/>
            <a:r>
              <a:rPr lang="en-GB" noProof="0"/>
              <a:t>Bullet level 4</a:t>
            </a:r>
          </a:p>
          <a:p>
            <a:pPr lvl="4"/>
            <a:r>
              <a:rPr lang="en-GB" noProof="0"/>
              <a:t>Bullet level 5</a:t>
            </a:r>
          </a:p>
        </p:txBody>
      </p:sp>
    </p:spTree>
    <p:extLst>
      <p:ext uri="{BB962C8B-B14F-4D97-AF65-F5344CB8AC3E}">
        <p14:creationId xmlns:p14="http://schemas.microsoft.com/office/powerpoint/2010/main" val="40577285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with photo 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 userDrawn="1"/>
        </p:nvSpPr>
        <p:spPr>
          <a:xfrm>
            <a:off x="-6348" y="1"/>
            <a:ext cx="1219835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noProof="0"/>
          </a:p>
        </p:txBody>
      </p:sp>
      <p:sp>
        <p:nvSpPr>
          <p:cNvPr id="86" name="Freeform 31"/>
          <p:cNvSpPr>
            <a:spLocks/>
          </p:cNvSpPr>
          <p:nvPr userDrawn="1"/>
        </p:nvSpPr>
        <p:spPr bwMode="auto">
          <a:xfrm>
            <a:off x="38109" y="298464"/>
            <a:ext cx="12112625" cy="6257925"/>
          </a:xfrm>
          <a:custGeom>
            <a:avLst/>
            <a:gdLst>
              <a:gd name="T0" fmla="*/ 0 w 7630"/>
              <a:gd name="T1" fmla="*/ 1263 h 3942"/>
              <a:gd name="T2" fmla="*/ 0 w 7630"/>
              <a:gd name="T3" fmla="*/ 3942 h 3942"/>
              <a:gd name="T4" fmla="*/ 7630 w 7630"/>
              <a:gd name="T5" fmla="*/ 3942 h 3942"/>
              <a:gd name="T6" fmla="*/ 7630 w 7630"/>
              <a:gd name="T7" fmla="*/ 0 h 39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630" h="3942">
                <a:moveTo>
                  <a:pt x="0" y="1263"/>
                </a:moveTo>
                <a:lnTo>
                  <a:pt x="0" y="3942"/>
                </a:lnTo>
                <a:lnTo>
                  <a:pt x="7630" y="3942"/>
                </a:lnTo>
                <a:lnTo>
                  <a:pt x="763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s-ES" sz="1350"/>
          </a:p>
        </p:txBody>
      </p:sp>
      <p:sp>
        <p:nvSpPr>
          <p:cNvPr id="95" name="Title 1"/>
          <p:cNvSpPr>
            <a:spLocks noGrp="1"/>
          </p:cNvSpPr>
          <p:nvPr>
            <p:ph type="title" hasCustomPrompt="1"/>
          </p:nvPr>
        </p:nvSpPr>
        <p:spPr>
          <a:xfrm>
            <a:off x="576472" y="705385"/>
            <a:ext cx="5956600" cy="1325563"/>
          </a:xfrm>
        </p:spPr>
        <p:txBody>
          <a:bodyPr anchor="b"/>
          <a:lstStyle>
            <a:lvl1pPr>
              <a:lnSpc>
                <a:spcPct val="100000"/>
              </a:lnSpc>
              <a:defRPr baseline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GB" noProof="0"/>
              <a:t>Add your title here</a:t>
            </a:r>
          </a:p>
        </p:txBody>
      </p:sp>
      <p:sp>
        <p:nvSpPr>
          <p:cNvPr id="96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576265" y="2277861"/>
            <a:ext cx="5957349" cy="864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 baseline="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Insert your subheading here to support your heading</a:t>
            </a:r>
          </a:p>
        </p:txBody>
      </p:sp>
      <p:sp>
        <p:nvSpPr>
          <p:cNvPr id="9" name="Text Placeholder 97"/>
          <p:cNvSpPr>
            <a:spLocks noGrp="1"/>
          </p:cNvSpPr>
          <p:nvPr>
            <p:ph type="body" sz="quarter" idx="15" hasCustomPrompt="1"/>
          </p:nvPr>
        </p:nvSpPr>
        <p:spPr>
          <a:xfrm>
            <a:off x="576481" y="5513064"/>
            <a:ext cx="2619201" cy="105886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aseline="0">
                <a:solidFill>
                  <a:srgbClr val="323232"/>
                </a:solidFill>
              </a:defRPr>
            </a:lvl1pPr>
          </a:lstStyle>
          <a:p>
            <a:pPr lvl="0"/>
            <a:r>
              <a:rPr lang="en-GB" noProof="0"/>
              <a:t>Insert Author, </a:t>
            </a:r>
            <a:br>
              <a:rPr lang="en-GB" noProof="0"/>
            </a:br>
            <a:r>
              <a:rPr lang="en-GB" noProof="0"/>
              <a:t>department, </a:t>
            </a:r>
            <a:br>
              <a:rPr lang="en-GB" noProof="0"/>
            </a:br>
            <a:r>
              <a:rPr lang="en-GB" noProof="0"/>
              <a:t>date, place</a:t>
            </a: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US" noProof="0"/>
              <a:t>© Amadeus IT Group and its affiliates and subsidiaries</a:t>
            </a:r>
            <a:endParaRPr lang="en-GB" noProof="0"/>
          </a:p>
        </p:txBody>
      </p:sp>
      <p:sp>
        <p:nvSpPr>
          <p:cNvPr id="11" name="Marcador de posición de imagen 17"/>
          <p:cNvSpPr>
            <a:spLocks noGrp="1"/>
          </p:cNvSpPr>
          <p:nvPr>
            <p:ph type="pic" sz="quarter" idx="16" hasCustomPrompt="1"/>
          </p:nvPr>
        </p:nvSpPr>
        <p:spPr>
          <a:xfrm>
            <a:off x="6487016" y="1433383"/>
            <a:ext cx="5708828" cy="5424615"/>
          </a:xfrm>
          <a:custGeom>
            <a:avLst/>
            <a:gdLst>
              <a:gd name="connsiteX0" fmla="*/ 5637046 w 7139966"/>
              <a:gd name="connsiteY0" fmla="*/ 946 h 5750830"/>
              <a:gd name="connsiteX1" fmla="*/ 6707626 w 7139966"/>
              <a:gd name="connsiteY1" fmla="*/ 810791 h 5750830"/>
              <a:gd name="connsiteX2" fmla="*/ 7139966 w 7139966"/>
              <a:gd name="connsiteY2" fmla="*/ 2214518 h 5750830"/>
              <a:gd name="connsiteX3" fmla="*/ 7139966 w 7139966"/>
              <a:gd name="connsiteY3" fmla="*/ 5750830 h 5750830"/>
              <a:gd name="connsiteX4" fmla="*/ 1951889 w 7139966"/>
              <a:gd name="connsiteY4" fmla="*/ 5750830 h 5750830"/>
              <a:gd name="connsiteX5" fmla="*/ 384658 w 7139966"/>
              <a:gd name="connsiteY5" fmla="*/ 4842007 h 5750830"/>
              <a:gd name="connsiteX6" fmla="*/ 96431 w 7139966"/>
              <a:gd name="connsiteY6" fmla="*/ 3690231 h 5750830"/>
              <a:gd name="connsiteX7" fmla="*/ 96431 w 7139966"/>
              <a:gd name="connsiteY7" fmla="*/ 2556452 h 5750830"/>
              <a:gd name="connsiteX8" fmla="*/ 1384443 w 7139966"/>
              <a:gd name="connsiteY8" fmla="*/ 1611635 h 5750830"/>
              <a:gd name="connsiteX9" fmla="*/ 5293515 w 7139966"/>
              <a:gd name="connsiteY9" fmla="*/ 72935 h 5750830"/>
              <a:gd name="connsiteX10" fmla="*/ 5637046 w 7139966"/>
              <a:gd name="connsiteY10" fmla="*/ 946 h 5750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139966" h="5750830">
                <a:moveTo>
                  <a:pt x="5637046" y="946"/>
                </a:moveTo>
                <a:cubicBezTo>
                  <a:pt x="6121252" y="-19930"/>
                  <a:pt x="6539307" y="306327"/>
                  <a:pt x="6707626" y="810791"/>
                </a:cubicBezTo>
                <a:cubicBezTo>
                  <a:pt x="6707626" y="810791"/>
                  <a:pt x="6707626" y="810791"/>
                  <a:pt x="7139966" y="2214518"/>
                </a:cubicBezTo>
                <a:lnTo>
                  <a:pt x="7139966" y="5750830"/>
                </a:lnTo>
                <a:cubicBezTo>
                  <a:pt x="7139966" y="5750830"/>
                  <a:pt x="7139966" y="5750830"/>
                  <a:pt x="1951889" y="5750830"/>
                </a:cubicBezTo>
                <a:cubicBezTo>
                  <a:pt x="1357422" y="5633853"/>
                  <a:pt x="555792" y="5543871"/>
                  <a:pt x="384658" y="4842007"/>
                </a:cubicBezTo>
                <a:cubicBezTo>
                  <a:pt x="384658" y="4842007"/>
                  <a:pt x="384658" y="4842007"/>
                  <a:pt x="96431" y="3690231"/>
                </a:cubicBezTo>
                <a:cubicBezTo>
                  <a:pt x="6360" y="3303306"/>
                  <a:pt x="-65696" y="2943376"/>
                  <a:pt x="96431" y="2556452"/>
                </a:cubicBezTo>
                <a:cubicBezTo>
                  <a:pt x="312601" y="2025555"/>
                  <a:pt x="880047" y="1827593"/>
                  <a:pt x="1384443" y="1611635"/>
                </a:cubicBezTo>
                <a:cubicBezTo>
                  <a:pt x="1384443" y="1611635"/>
                  <a:pt x="1384443" y="1611635"/>
                  <a:pt x="5293515" y="72935"/>
                </a:cubicBezTo>
                <a:cubicBezTo>
                  <a:pt x="5410044" y="29068"/>
                  <a:pt x="5525307" y="5764"/>
                  <a:pt x="5637046" y="946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br>
              <a:rPr lang="en-GB" noProof="0"/>
            </a:br>
            <a:br>
              <a:rPr lang="en-GB" noProof="0"/>
            </a:br>
            <a:br>
              <a:rPr lang="en-GB" noProof="0"/>
            </a:br>
            <a:br>
              <a:rPr lang="en-GB" noProof="0"/>
            </a:br>
            <a:r>
              <a:rPr lang="en-GB" noProof="0"/>
              <a:t>Insert your picture here</a:t>
            </a:r>
          </a:p>
        </p:txBody>
      </p:sp>
      <p:sp>
        <p:nvSpPr>
          <p:cNvPr id="34" name="Picture Placeholder 2"/>
          <p:cNvSpPr>
            <a:spLocks noGrp="1"/>
          </p:cNvSpPr>
          <p:nvPr>
            <p:ph type="pic" sz="quarter" idx="19" hasCustomPrompt="1"/>
          </p:nvPr>
        </p:nvSpPr>
        <p:spPr>
          <a:xfrm>
            <a:off x="2185935" y="350504"/>
            <a:ext cx="1009747" cy="385421"/>
          </a:xfrm>
          <a:custGeom>
            <a:avLst/>
            <a:gdLst>
              <a:gd name="connsiteX0" fmla="*/ 0 w 822960"/>
              <a:gd name="connsiteY0" fmla="*/ 0 h 365760"/>
              <a:gd name="connsiteX1" fmla="*/ 822960 w 822960"/>
              <a:gd name="connsiteY1" fmla="*/ 0 h 365760"/>
              <a:gd name="connsiteX2" fmla="*/ 822960 w 822960"/>
              <a:gd name="connsiteY2" fmla="*/ 365760 h 365760"/>
              <a:gd name="connsiteX3" fmla="*/ 0 w 822960"/>
              <a:gd name="connsiteY3" fmla="*/ 365760 h 365760"/>
              <a:gd name="connsiteX4" fmla="*/ 0 w 822960"/>
              <a:gd name="connsiteY4" fmla="*/ 0 h 365760"/>
              <a:gd name="connsiteX0" fmla="*/ 0 w 822960"/>
              <a:gd name="connsiteY0" fmla="*/ 0 h 365760"/>
              <a:gd name="connsiteX1" fmla="*/ 822960 w 822960"/>
              <a:gd name="connsiteY1" fmla="*/ 0 h 365760"/>
              <a:gd name="connsiteX2" fmla="*/ 822960 w 822960"/>
              <a:gd name="connsiteY2" fmla="*/ 365760 h 365760"/>
              <a:gd name="connsiteX3" fmla="*/ 0 w 822960"/>
              <a:gd name="connsiteY3" fmla="*/ 365760 h 365760"/>
              <a:gd name="connsiteX4" fmla="*/ 0 w 822960"/>
              <a:gd name="connsiteY4" fmla="*/ 0 h 365760"/>
              <a:gd name="connsiteX0" fmla="*/ 0 w 822960"/>
              <a:gd name="connsiteY0" fmla="*/ 170364 h 365760"/>
              <a:gd name="connsiteX1" fmla="*/ 822960 w 822960"/>
              <a:gd name="connsiteY1" fmla="*/ 0 h 365760"/>
              <a:gd name="connsiteX2" fmla="*/ 822960 w 822960"/>
              <a:gd name="connsiteY2" fmla="*/ 365760 h 365760"/>
              <a:gd name="connsiteX3" fmla="*/ 0 w 822960"/>
              <a:gd name="connsiteY3" fmla="*/ 365760 h 365760"/>
              <a:gd name="connsiteX4" fmla="*/ 0 w 822960"/>
              <a:gd name="connsiteY4" fmla="*/ 170364 h 365760"/>
              <a:gd name="connsiteX0" fmla="*/ 0 w 822960"/>
              <a:gd name="connsiteY0" fmla="*/ 13908 h 209304"/>
              <a:gd name="connsiteX1" fmla="*/ 809053 w 822960"/>
              <a:gd name="connsiteY1" fmla="*/ 0 h 209304"/>
              <a:gd name="connsiteX2" fmla="*/ 822960 w 822960"/>
              <a:gd name="connsiteY2" fmla="*/ 209304 h 209304"/>
              <a:gd name="connsiteX3" fmla="*/ 0 w 822960"/>
              <a:gd name="connsiteY3" fmla="*/ 209304 h 209304"/>
              <a:gd name="connsiteX4" fmla="*/ 0 w 822960"/>
              <a:gd name="connsiteY4" fmla="*/ 13908 h 209304"/>
              <a:gd name="connsiteX0" fmla="*/ 0 w 822960"/>
              <a:gd name="connsiteY0" fmla="*/ 0 h 195396"/>
              <a:gd name="connsiteX1" fmla="*/ 819483 w 822960"/>
              <a:gd name="connsiteY1" fmla="*/ 3476 h 195396"/>
              <a:gd name="connsiteX2" fmla="*/ 822960 w 822960"/>
              <a:gd name="connsiteY2" fmla="*/ 195396 h 195396"/>
              <a:gd name="connsiteX3" fmla="*/ 0 w 822960"/>
              <a:gd name="connsiteY3" fmla="*/ 195396 h 195396"/>
              <a:gd name="connsiteX4" fmla="*/ 0 w 822960"/>
              <a:gd name="connsiteY4" fmla="*/ 0 h 195396"/>
              <a:gd name="connsiteX0" fmla="*/ 0 w 822960"/>
              <a:gd name="connsiteY0" fmla="*/ 3477 h 198873"/>
              <a:gd name="connsiteX1" fmla="*/ 819483 w 822960"/>
              <a:gd name="connsiteY1" fmla="*/ 0 h 198873"/>
              <a:gd name="connsiteX2" fmla="*/ 822960 w 822960"/>
              <a:gd name="connsiteY2" fmla="*/ 198873 h 198873"/>
              <a:gd name="connsiteX3" fmla="*/ 0 w 822960"/>
              <a:gd name="connsiteY3" fmla="*/ 198873 h 198873"/>
              <a:gd name="connsiteX4" fmla="*/ 0 w 822960"/>
              <a:gd name="connsiteY4" fmla="*/ 3477 h 198873"/>
              <a:gd name="connsiteX0" fmla="*/ 0 w 822960"/>
              <a:gd name="connsiteY0" fmla="*/ 8568 h 203964"/>
              <a:gd name="connsiteX1" fmla="*/ 819483 w 822960"/>
              <a:gd name="connsiteY1" fmla="*/ 5091 h 203964"/>
              <a:gd name="connsiteX2" fmla="*/ 822960 w 822960"/>
              <a:gd name="connsiteY2" fmla="*/ 203964 h 203964"/>
              <a:gd name="connsiteX3" fmla="*/ 0 w 822960"/>
              <a:gd name="connsiteY3" fmla="*/ 203964 h 203964"/>
              <a:gd name="connsiteX4" fmla="*/ 0 w 822960"/>
              <a:gd name="connsiteY4" fmla="*/ 8568 h 203964"/>
              <a:gd name="connsiteX0" fmla="*/ 0 w 822960"/>
              <a:gd name="connsiteY0" fmla="*/ 3477 h 198873"/>
              <a:gd name="connsiteX1" fmla="*/ 819483 w 822960"/>
              <a:gd name="connsiteY1" fmla="*/ 0 h 198873"/>
              <a:gd name="connsiteX2" fmla="*/ 822960 w 822960"/>
              <a:gd name="connsiteY2" fmla="*/ 198873 h 198873"/>
              <a:gd name="connsiteX3" fmla="*/ 0 w 822960"/>
              <a:gd name="connsiteY3" fmla="*/ 198873 h 198873"/>
              <a:gd name="connsiteX4" fmla="*/ 0 w 822960"/>
              <a:gd name="connsiteY4" fmla="*/ 3477 h 198873"/>
              <a:gd name="connsiteX0" fmla="*/ 0 w 822960"/>
              <a:gd name="connsiteY0" fmla="*/ 3477 h 198873"/>
              <a:gd name="connsiteX1" fmla="*/ 819483 w 822960"/>
              <a:gd name="connsiteY1" fmla="*/ 0 h 198873"/>
              <a:gd name="connsiteX2" fmla="*/ 822960 w 822960"/>
              <a:gd name="connsiteY2" fmla="*/ 198873 h 198873"/>
              <a:gd name="connsiteX3" fmla="*/ 0 w 822960"/>
              <a:gd name="connsiteY3" fmla="*/ 198873 h 198873"/>
              <a:gd name="connsiteX4" fmla="*/ 0 w 822960"/>
              <a:gd name="connsiteY4" fmla="*/ 3477 h 198873"/>
              <a:gd name="connsiteX0" fmla="*/ 0 w 822960"/>
              <a:gd name="connsiteY0" fmla="*/ 3477 h 198873"/>
              <a:gd name="connsiteX1" fmla="*/ 819483 w 822960"/>
              <a:gd name="connsiteY1" fmla="*/ 0 h 198873"/>
              <a:gd name="connsiteX2" fmla="*/ 822960 w 822960"/>
              <a:gd name="connsiteY2" fmla="*/ 198873 h 198873"/>
              <a:gd name="connsiteX3" fmla="*/ 0 w 822960"/>
              <a:gd name="connsiteY3" fmla="*/ 198873 h 198873"/>
              <a:gd name="connsiteX4" fmla="*/ 0 w 822960"/>
              <a:gd name="connsiteY4" fmla="*/ 3477 h 198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2960" h="198873">
                <a:moveTo>
                  <a:pt x="0" y="3477"/>
                </a:moveTo>
                <a:lnTo>
                  <a:pt x="819483" y="0"/>
                </a:lnTo>
                <a:lnTo>
                  <a:pt x="822960" y="198873"/>
                </a:lnTo>
                <a:lnTo>
                  <a:pt x="0" y="198873"/>
                </a:lnTo>
                <a:lnTo>
                  <a:pt x="0" y="3477"/>
                </a:lnTo>
                <a:close/>
              </a:path>
            </a:pathLst>
          </a:custGeom>
        </p:spPr>
        <p:txBody>
          <a:bodyPr/>
          <a:lstStyle>
            <a:lvl1pPr marL="0" indent="0" algn="ctr">
              <a:buNone/>
              <a:defRPr sz="900"/>
            </a:lvl1pPr>
          </a:lstStyle>
          <a:p>
            <a:r>
              <a:rPr lang="en-GB"/>
              <a:t>Co-branding</a:t>
            </a:r>
          </a:p>
        </p:txBody>
      </p:sp>
      <p:cxnSp>
        <p:nvCxnSpPr>
          <p:cNvPr id="13" name="Conector recto 8"/>
          <p:cNvCxnSpPr/>
          <p:nvPr userDrawn="1"/>
        </p:nvCxnSpPr>
        <p:spPr>
          <a:xfrm flipV="1">
            <a:off x="1972783" y="516161"/>
            <a:ext cx="0" cy="120314"/>
          </a:xfrm>
          <a:prstGeom prst="line">
            <a:avLst/>
          </a:prstGeom>
          <a:ln w="9525" cmpd="sng">
            <a:solidFill>
              <a:srgbClr val="DDDDD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Freeform 5"/>
          <p:cNvSpPr>
            <a:spLocks noEditPoints="1"/>
          </p:cNvSpPr>
          <p:nvPr userDrawn="1"/>
        </p:nvSpPr>
        <p:spPr bwMode="auto">
          <a:xfrm>
            <a:off x="517319" y="490534"/>
            <a:ext cx="1267005" cy="175624"/>
          </a:xfrm>
          <a:custGeom>
            <a:avLst/>
            <a:gdLst>
              <a:gd name="T0" fmla="*/ 246 w 363"/>
              <a:gd name="T1" fmla="*/ 48 h 48"/>
              <a:gd name="T2" fmla="*/ 262 w 363"/>
              <a:gd name="T3" fmla="*/ 39 h 48"/>
              <a:gd name="T4" fmla="*/ 238 w 363"/>
              <a:gd name="T5" fmla="*/ 39 h 48"/>
              <a:gd name="T6" fmla="*/ 259 w 363"/>
              <a:gd name="T7" fmla="*/ 27 h 48"/>
              <a:gd name="T8" fmla="*/ 238 w 363"/>
              <a:gd name="T9" fmla="*/ 19 h 48"/>
              <a:gd name="T10" fmla="*/ 248 w 363"/>
              <a:gd name="T11" fmla="*/ 8 h 48"/>
              <a:gd name="T12" fmla="*/ 261 w 363"/>
              <a:gd name="T13" fmla="*/ 1 h 48"/>
              <a:gd name="T14" fmla="*/ 228 w 363"/>
              <a:gd name="T15" fmla="*/ 2 h 48"/>
              <a:gd name="T16" fmla="*/ 81 w 363"/>
              <a:gd name="T17" fmla="*/ 27 h 48"/>
              <a:gd name="T18" fmla="*/ 79 w 363"/>
              <a:gd name="T19" fmla="*/ 27 h 48"/>
              <a:gd name="T20" fmla="*/ 62 w 363"/>
              <a:gd name="T21" fmla="*/ 0 h 48"/>
              <a:gd name="T22" fmla="*/ 52 w 363"/>
              <a:gd name="T23" fmla="*/ 47 h 48"/>
              <a:gd name="T24" fmla="*/ 65 w 363"/>
              <a:gd name="T25" fmla="*/ 15 h 48"/>
              <a:gd name="T26" fmla="*/ 80 w 363"/>
              <a:gd name="T27" fmla="*/ 42 h 48"/>
              <a:gd name="T28" fmla="*/ 95 w 363"/>
              <a:gd name="T29" fmla="*/ 15 h 48"/>
              <a:gd name="T30" fmla="*/ 108 w 363"/>
              <a:gd name="T31" fmla="*/ 47 h 48"/>
              <a:gd name="T32" fmla="*/ 98 w 363"/>
              <a:gd name="T33" fmla="*/ 0 h 48"/>
              <a:gd name="T34" fmla="*/ 81 w 363"/>
              <a:gd name="T35" fmla="*/ 27 h 48"/>
              <a:gd name="T36" fmla="*/ 17 w 363"/>
              <a:gd name="T37" fmla="*/ 40 h 48"/>
              <a:gd name="T38" fmla="*/ 18 w 363"/>
              <a:gd name="T39" fmla="*/ 27 h 48"/>
              <a:gd name="T40" fmla="*/ 29 w 363"/>
              <a:gd name="T41" fmla="*/ 37 h 48"/>
              <a:gd name="T42" fmla="*/ 3 w 363"/>
              <a:gd name="T43" fmla="*/ 3 h 48"/>
              <a:gd name="T44" fmla="*/ 20 w 363"/>
              <a:gd name="T45" fmla="*/ 9 h 48"/>
              <a:gd name="T46" fmla="*/ 29 w 363"/>
              <a:gd name="T47" fmla="*/ 19 h 48"/>
              <a:gd name="T48" fmla="*/ 0 w 363"/>
              <a:gd name="T49" fmla="*/ 34 h 48"/>
              <a:gd name="T50" fmla="*/ 29 w 363"/>
              <a:gd name="T51" fmla="*/ 44 h 48"/>
              <a:gd name="T52" fmla="*/ 39 w 363"/>
              <a:gd name="T53" fmla="*/ 13 h 48"/>
              <a:gd name="T54" fmla="*/ 147 w 363"/>
              <a:gd name="T55" fmla="*/ 37 h 48"/>
              <a:gd name="T56" fmla="*/ 128 w 363"/>
              <a:gd name="T57" fmla="*/ 34 h 48"/>
              <a:gd name="T58" fmla="*/ 147 w 363"/>
              <a:gd name="T59" fmla="*/ 26 h 48"/>
              <a:gd name="T60" fmla="*/ 141 w 363"/>
              <a:gd name="T61" fmla="*/ 0 h 48"/>
              <a:gd name="T62" fmla="*/ 124 w 363"/>
              <a:gd name="T63" fmla="*/ 11 h 48"/>
              <a:gd name="T64" fmla="*/ 147 w 363"/>
              <a:gd name="T65" fmla="*/ 16 h 48"/>
              <a:gd name="T66" fmla="*/ 138 w 363"/>
              <a:gd name="T67" fmla="*/ 19 h 48"/>
              <a:gd name="T68" fmla="*/ 133 w 363"/>
              <a:gd name="T69" fmla="*/ 48 h 48"/>
              <a:gd name="T70" fmla="*/ 158 w 363"/>
              <a:gd name="T71" fmla="*/ 46 h 48"/>
              <a:gd name="T72" fmla="*/ 141 w 363"/>
              <a:gd name="T73" fmla="*/ 0 h 48"/>
              <a:gd name="T74" fmla="*/ 293 w 363"/>
              <a:gd name="T75" fmla="*/ 39 h 48"/>
              <a:gd name="T76" fmla="*/ 284 w 363"/>
              <a:gd name="T77" fmla="*/ 0 h 48"/>
              <a:gd name="T78" fmla="*/ 274 w 363"/>
              <a:gd name="T79" fmla="*/ 1 h 48"/>
              <a:gd name="T80" fmla="*/ 290 w 363"/>
              <a:gd name="T81" fmla="*/ 48 h 48"/>
              <a:gd name="T82" fmla="*/ 316 w 363"/>
              <a:gd name="T83" fmla="*/ 46 h 48"/>
              <a:gd name="T84" fmla="*/ 308 w 363"/>
              <a:gd name="T85" fmla="*/ 0 h 48"/>
              <a:gd name="T86" fmla="*/ 305 w 363"/>
              <a:gd name="T87" fmla="*/ 35 h 48"/>
              <a:gd name="T88" fmla="*/ 344 w 363"/>
              <a:gd name="T89" fmla="*/ 48 h 48"/>
              <a:gd name="T90" fmla="*/ 348 w 363"/>
              <a:gd name="T91" fmla="*/ 19 h 48"/>
              <a:gd name="T92" fmla="*/ 347 w 363"/>
              <a:gd name="T93" fmla="*/ 8 h 48"/>
              <a:gd name="T94" fmla="*/ 361 w 363"/>
              <a:gd name="T95" fmla="*/ 3 h 48"/>
              <a:gd name="T96" fmla="*/ 329 w 363"/>
              <a:gd name="T97" fmla="*/ 13 h 48"/>
              <a:gd name="T98" fmla="*/ 352 w 363"/>
              <a:gd name="T99" fmla="*/ 34 h 48"/>
              <a:gd name="T100" fmla="*/ 330 w 363"/>
              <a:gd name="T101" fmla="*/ 38 h 48"/>
              <a:gd name="T102" fmla="*/ 183 w 363"/>
              <a:gd name="T103" fmla="*/ 9 h 48"/>
              <a:gd name="T104" fmla="*/ 205 w 363"/>
              <a:gd name="T105" fmla="*/ 23 h 48"/>
              <a:gd name="T106" fmla="*/ 183 w 363"/>
              <a:gd name="T107" fmla="*/ 39 h 48"/>
              <a:gd name="T108" fmla="*/ 192 w 363"/>
              <a:gd name="T109" fmla="*/ 0 h 48"/>
              <a:gd name="T110" fmla="*/ 173 w 363"/>
              <a:gd name="T111" fmla="*/ 46 h 48"/>
              <a:gd name="T112" fmla="*/ 216 w 363"/>
              <a:gd name="T113" fmla="*/ 23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63" h="48">
                <a:moveTo>
                  <a:pt x="228" y="46"/>
                </a:moveTo>
                <a:cubicBezTo>
                  <a:pt x="228" y="46"/>
                  <a:pt x="236" y="48"/>
                  <a:pt x="246" y="48"/>
                </a:cubicBezTo>
                <a:cubicBezTo>
                  <a:pt x="257" y="48"/>
                  <a:pt x="262" y="47"/>
                  <a:pt x="262" y="47"/>
                </a:cubicBezTo>
                <a:cubicBezTo>
                  <a:pt x="262" y="39"/>
                  <a:pt x="262" y="39"/>
                  <a:pt x="262" y="39"/>
                </a:cubicBezTo>
                <a:cubicBezTo>
                  <a:pt x="262" y="39"/>
                  <a:pt x="257" y="40"/>
                  <a:pt x="249" y="40"/>
                </a:cubicBezTo>
                <a:cubicBezTo>
                  <a:pt x="242" y="40"/>
                  <a:pt x="238" y="39"/>
                  <a:pt x="238" y="39"/>
                </a:cubicBezTo>
                <a:cubicBezTo>
                  <a:pt x="238" y="27"/>
                  <a:pt x="238" y="27"/>
                  <a:pt x="238" y="27"/>
                </a:cubicBezTo>
                <a:cubicBezTo>
                  <a:pt x="259" y="27"/>
                  <a:pt x="259" y="27"/>
                  <a:pt x="259" y="27"/>
                </a:cubicBezTo>
                <a:cubicBezTo>
                  <a:pt x="259" y="19"/>
                  <a:pt x="259" y="19"/>
                  <a:pt x="259" y="19"/>
                </a:cubicBezTo>
                <a:cubicBezTo>
                  <a:pt x="238" y="19"/>
                  <a:pt x="238" y="19"/>
                  <a:pt x="238" y="19"/>
                </a:cubicBezTo>
                <a:cubicBezTo>
                  <a:pt x="238" y="9"/>
                  <a:pt x="238" y="9"/>
                  <a:pt x="238" y="9"/>
                </a:cubicBezTo>
                <a:cubicBezTo>
                  <a:pt x="238" y="9"/>
                  <a:pt x="242" y="8"/>
                  <a:pt x="248" y="8"/>
                </a:cubicBezTo>
                <a:cubicBezTo>
                  <a:pt x="255" y="8"/>
                  <a:pt x="261" y="9"/>
                  <a:pt x="261" y="9"/>
                </a:cubicBezTo>
                <a:cubicBezTo>
                  <a:pt x="261" y="1"/>
                  <a:pt x="261" y="1"/>
                  <a:pt x="261" y="1"/>
                </a:cubicBezTo>
                <a:cubicBezTo>
                  <a:pt x="261" y="1"/>
                  <a:pt x="256" y="0"/>
                  <a:pt x="247" y="0"/>
                </a:cubicBezTo>
                <a:cubicBezTo>
                  <a:pt x="236" y="0"/>
                  <a:pt x="228" y="2"/>
                  <a:pt x="228" y="2"/>
                </a:cubicBezTo>
                <a:lnTo>
                  <a:pt x="228" y="46"/>
                </a:lnTo>
                <a:close/>
                <a:moveTo>
                  <a:pt x="81" y="27"/>
                </a:moveTo>
                <a:cubicBezTo>
                  <a:pt x="81" y="28"/>
                  <a:pt x="80" y="29"/>
                  <a:pt x="80" y="30"/>
                </a:cubicBezTo>
                <a:cubicBezTo>
                  <a:pt x="80" y="29"/>
                  <a:pt x="80" y="28"/>
                  <a:pt x="79" y="27"/>
                </a:cubicBezTo>
                <a:cubicBezTo>
                  <a:pt x="70" y="4"/>
                  <a:pt x="70" y="4"/>
                  <a:pt x="70" y="4"/>
                </a:cubicBezTo>
                <a:cubicBezTo>
                  <a:pt x="69" y="0"/>
                  <a:pt x="66" y="0"/>
                  <a:pt x="62" y="0"/>
                </a:cubicBezTo>
                <a:cubicBezTo>
                  <a:pt x="60" y="0"/>
                  <a:pt x="57" y="0"/>
                  <a:pt x="57" y="0"/>
                </a:cubicBezTo>
                <a:cubicBezTo>
                  <a:pt x="52" y="47"/>
                  <a:pt x="52" y="47"/>
                  <a:pt x="52" y="47"/>
                </a:cubicBezTo>
                <a:cubicBezTo>
                  <a:pt x="63" y="47"/>
                  <a:pt x="63" y="47"/>
                  <a:pt x="63" y="47"/>
                </a:cubicBezTo>
                <a:cubicBezTo>
                  <a:pt x="65" y="15"/>
                  <a:pt x="65" y="15"/>
                  <a:pt x="65" y="15"/>
                </a:cubicBezTo>
                <a:cubicBezTo>
                  <a:pt x="75" y="39"/>
                  <a:pt x="75" y="39"/>
                  <a:pt x="75" y="39"/>
                </a:cubicBezTo>
                <a:cubicBezTo>
                  <a:pt x="76" y="41"/>
                  <a:pt x="77" y="42"/>
                  <a:pt x="80" y="42"/>
                </a:cubicBezTo>
                <a:cubicBezTo>
                  <a:pt x="83" y="42"/>
                  <a:pt x="85" y="41"/>
                  <a:pt x="85" y="39"/>
                </a:cubicBezTo>
                <a:cubicBezTo>
                  <a:pt x="95" y="15"/>
                  <a:pt x="95" y="15"/>
                  <a:pt x="95" y="15"/>
                </a:cubicBezTo>
                <a:cubicBezTo>
                  <a:pt x="97" y="47"/>
                  <a:pt x="97" y="47"/>
                  <a:pt x="97" y="47"/>
                </a:cubicBezTo>
                <a:cubicBezTo>
                  <a:pt x="108" y="47"/>
                  <a:pt x="108" y="47"/>
                  <a:pt x="108" y="47"/>
                </a:cubicBezTo>
                <a:cubicBezTo>
                  <a:pt x="103" y="0"/>
                  <a:pt x="103" y="0"/>
                  <a:pt x="103" y="0"/>
                </a:cubicBezTo>
                <a:cubicBezTo>
                  <a:pt x="103" y="0"/>
                  <a:pt x="100" y="0"/>
                  <a:pt x="98" y="0"/>
                </a:cubicBezTo>
                <a:cubicBezTo>
                  <a:pt x="94" y="0"/>
                  <a:pt x="92" y="0"/>
                  <a:pt x="90" y="4"/>
                </a:cubicBezTo>
                <a:lnTo>
                  <a:pt x="81" y="27"/>
                </a:lnTo>
                <a:close/>
                <a:moveTo>
                  <a:pt x="29" y="37"/>
                </a:moveTo>
                <a:cubicBezTo>
                  <a:pt x="27" y="38"/>
                  <a:pt x="21" y="40"/>
                  <a:pt x="17" y="40"/>
                </a:cubicBezTo>
                <a:cubicBezTo>
                  <a:pt x="13" y="40"/>
                  <a:pt x="10" y="38"/>
                  <a:pt x="10" y="34"/>
                </a:cubicBezTo>
                <a:cubicBezTo>
                  <a:pt x="10" y="29"/>
                  <a:pt x="12" y="27"/>
                  <a:pt x="18" y="27"/>
                </a:cubicBezTo>
                <a:cubicBezTo>
                  <a:pt x="29" y="26"/>
                  <a:pt x="29" y="26"/>
                  <a:pt x="29" y="26"/>
                </a:cubicBezTo>
                <a:lnTo>
                  <a:pt x="29" y="37"/>
                </a:lnTo>
                <a:close/>
                <a:moveTo>
                  <a:pt x="23" y="0"/>
                </a:moveTo>
                <a:cubicBezTo>
                  <a:pt x="14" y="0"/>
                  <a:pt x="6" y="2"/>
                  <a:pt x="3" y="3"/>
                </a:cubicBezTo>
                <a:cubicBezTo>
                  <a:pt x="6" y="11"/>
                  <a:pt x="6" y="11"/>
                  <a:pt x="6" y="11"/>
                </a:cubicBezTo>
                <a:cubicBezTo>
                  <a:pt x="6" y="11"/>
                  <a:pt x="13" y="9"/>
                  <a:pt x="20" y="9"/>
                </a:cubicBezTo>
                <a:cubicBezTo>
                  <a:pt x="26" y="9"/>
                  <a:pt x="29" y="10"/>
                  <a:pt x="29" y="16"/>
                </a:cubicBezTo>
                <a:cubicBezTo>
                  <a:pt x="29" y="19"/>
                  <a:pt x="29" y="19"/>
                  <a:pt x="29" y="19"/>
                </a:cubicBezTo>
                <a:cubicBezTo>
                  <a:pt x="20" y="19"/>
                  <a:pt x="20" y="19"/>
                  <a:pt x="20" y="19"/>
                </a:cubicBezTo>
                <a:cubicBezTo>
                  <a:pt x="4" y="19"/>
                  <a:pt x="0" y="26"/>
                  <a:pt x="0" y="34"/>
                </a:cubicBezTo>
                <a:cubicBezTo>
                  <a:pt x="0" y="45"/>
                  <a:pt x="8" y="48"/>
                  <a:pt x="15" y="48"/>
                </a:cubicBezTo>
                <a:cubicBezTo>
                  <a:pt x="24" y="48"/>
                  <a:pt x="29" y="44"/>
                  <a:pt x="29" y="44"/>
                </a:cubicBezTo>
                <a:cubicBezTo>
                  <a:pt x="30" y="44"/>
                  <a:pt x="31" y="46"/>
                  <a:pt x="39" y="46"/>
                </a:cubicBezTo>
                <a:cubicBezTo>
                  <a:pt x="39" y="13"/>
                  <a:pt x="39" y="13"/>
                  <a:pt x="39" y="13"/>
                </a:cubicBezTo>
                <a:cubicBezTo>
                  <a:pt x="39" y="4"/>
                  <a:pt x="33" y="0"/>
                  <a:pt x="23" y="0"/>
                </a:cubicBezTo>
                <a:moveTo>
                  <a:pt x="147" y="37"/>
                </a:moveTo>
                <a:cubicBezTo>
                  <a:pt x="145" y="38"/>
                  <a:pt x="140" y="40"/>
                  <a:pt x="136" y="40"/>
                </a:cubicBezTo>
                <a:cubicBezTo>
                  <a:pt x="131" y="40"/>
                  <a:pt x="128" y="38"/>
                  <a:pt x="128" y="34"/>
                </a:cubicBezTo>
                <a:cubicBezTo>
                  <a:pt x="128" y="29"/>
                  <a:pt x="130" y="27"/>
                  <a:pt x="136" y="27"/>
                </a:cubicBezTo>
                <a:cubicBezTo>
                  <a:pt x="147" y="26"/>
                  <a:pt x="147" y="26"/>
                  <a:pt x="147" y="26"/>
                </a:cubicBezTo>
                <a:lnTo>
                  <a:pt x="147" y="37"/>
                </a:lnTo>
                <a:close/>
                <a:moveTo>
                  <a:pt x="141" y="0"/>
                </a:moveTo>
                <a:cubicBezTo>
                  <a:pt x="132" y="0"/>
                  <a:pt x="125" y="2"/>
                  <a:pt x="122" y="3"/>
                </a:cubicBezTo>
                <a:cubicBezTo>
                  <a:pt x="124" y="11"/>
                  <a:pt x="124" y="11"/>
                  <a:pt x="124" y="11"/>
                </a:cubicBezTo>
                <a:cubicBezTo>
                  <a:pt x="124" y="11"/>
                  <a:pt x="131" y="9"/>
                  <a:pt x="138" y="9"/>
                </a:cubicBezTo>
                <a:cubicBezTo>
                  <a:pt x="144" y="9"/>
                  <a:pt x="147" y="10"/>
                  <a:pt x="147" y="16"/>
                </a:cubicBezTo>
                <a:cubicBezTo>
                  <a:pt x="147" y="19"/>
                  <a:pt x="147" y="19"/>
                  <a:pt x="147" y="19"/>
                </a:cubicBezTo>
                <a:cubicBezTo>
                  <a:pt x="138" y="19"/>
                  <a:pt x="138" y="19"/>
                  <a:pt x="138" y="19"/>
                </a:cubicBezTo>
                <a:cubicBezTo>
                  <a:pt x="123" y="19"/>
                  <a:pt x="118" y="26"/>
                  <a:pt x="118" y="34"/>
                </a:cubicBezTo>
                <a:cubicBezTo>
                  <a:pt x="118" y="45"/>
                  <a:pt x="126" y="48"/>
                  <a:pt x="133" y="48"/>
                </a:cubicBezTo>
                <a:cubicBezTo>
                  <a:pt x="142" y="48"/>
                  <a:pt x="147" y="44"/>
                  <a:pt x="148" y="44"/>
                </a:cubicBezTo>
                <a:cubicBezTo>
                  <a:pt x="148" y="44"/>
                  <a:pt x="150" y="46"/>
                  <a:pt x="158" y="46"/>
                </a:cubicBezTo>
                <a:cubicBezTo>
                  <a:pt x="158" y="13"/>
                  <a:pt x="158" y="13"/>
                  <a:pt x="158" y="13"/>
                </a:cubicBezTo>
                <a:cubicBezTo>
                  <a:pt x="158" y="4"/>
                  <a:pt x="151" y="0"/>
                  <a:pt x="141" y="0"/>
                </a:cubicBezTo>
                <a:moveTo>
                  <a:pt x="305" y="35"/>
                </a:moveTo>
                <a:cubicBezTo>
                  <a:pt x="303" y="37"/>
                  <a:pt x="298" y="39"/>
                  <a:pt x="293" y="39"/>
                </a:cubicBezTo>
                <a:cubicBezTo>
                  <a:pt x="286" y="39"/>
                  <a:pt x="284" y="35"/>
                  <a:pt x="284" y="28"/>
                </a:cubicBezTo>
                <a:cubicBezTo>
                  <a:pt x="284" y="0"/>
                  <a:pt x="284" y="0"/>
                  <a:pt x="284" y="0"/>
                </a:cubicBezTo>
                <a:cubicBezTo>
                  <a:pt x="283" y="0"/>
                  <a:pt x="283" y="0"/>
                  <a:pt x="283" y="0"/>
                </a:cubicBezTo>
                <a:cubicBezTo>
                  <a:pt x="281" y="0"/>
                  <a:pt x="275" y="0"/>
                  <a:pt x="274" y="1"/>
                </a:cubicBezTo>
                <a:cubicBezTo>
                  <a:pt x="274" y="29"/>
                  <a:pt x="274" y="29"/>
                  <a:pt x="274" y="29"/>
                </a:cubicBezTo>
                <a:cubicBezTo>
                  <a:pt x="274" y="42"/>
                  <a:pt x="277" y="48"/>
                  <a:pt x="290" y="48"/>
                </a:cubicBezTo>
                <a:cubicBezTo>
                  <a:pt x="300" y="48"/>
                  <a:pt x="305" y="44"/>
                  <a:pt x="306" y="44"/>
                </a:cubicBezTo>
                <a:cubicBezTo>
                  <a:pt x="306" y="44"/>
                  <a:pt x="309" y="46"/>
                  <a:pt x="316" y="46"/>
                </a:cubicBezTo>
                <a:cubicBezTo>
                  <a:pt x="316" y="1"/>
                  <a:pt x="316" y="1"/>
                  <a:pt x="316" y="1"/>
                </a:cubicBezTo>
                <a:cubicBezTo>
                  <a:pt x="315" y="1"/>
                  <a:pt x="310" y="0"/>
                  <a:pt x="308" y="0"/>
                </a:cubicBezTo>
                <a:cubicBezTo>
                  <a:pt x="305" y="0"/>
                  <a:pt x="305" y="0"/>
                  <a:pt x="305" y="0"/>
                </a:cubicBezTo>
                <a:lnTo>
                  <a:pt x="305" y="35"/>
                </a:lnTo>
                <a:close/>
                <a:moveTo>
                  <a:pt x="328" y="46"/>
                </a:moveTo>
                <a:cubicBezTo>
                  <a:pt x="328" y="46"/>
                  <a:pt x="335" y="48"/>
                  <a:pt x="344" y="48"/>
                </a:cubicBezTo>
                <a:cubicBezTo>
                  <a:pt x="352" y="48"/>
                  <a:pt x="363" y="45"/>
                  <a:pt x="363" y="33"/>
                </a:cubicBezTo>
                <a:cubicBezTo>
                  <a:pt x="363" y="26"/>
                  <a:pt x="357" y="23"/>
                  <a:pt x="348" y="19"/>
                </a:cubicBezTo>
                <a:cubicBezTo>
                  <a:pt x="343" y="18"/>
                  <a:pt x="339" y="16"/>
                  <a:pt x="339" y="13"/>
                </a:cubicBezTo>
                <a:cubicBezTo>
                  <a:pt x="339" y="11"/>
                  <a:pt x="340" y="8"/>
                  <a:pt x="347" y="8"/>
                </a:cubicBezTo>
                <a:cubicBezTo>
                  <a:pt x="352" y="8"/>
                  <a:pt x="358" y="11"/>
                  <a:pt x="358" y="11"/>
                </a:cubicBezTo>
                <a:cubicBezTo>
                  <a:pt x="361" y="3"/>
                  <a:pt x="361" y="3"/>
                  <a:pt x="361" y="3"/>
                </a:cubicBezTo>
                <a:cubicBezTo>
                  <a:pt x="359" y="2"/>
                  <a:pt x="354" y="0"/>
                  <a:pt x="346" y="0"/>
                </a:cubicBezTo>
                <a:cubicBezTo>
                  <a:pt x="337" y="0"/>
                  <a:pt x="329" y="4"/>
                  <a:pt x="329" y="13"/>
                </a:cubicBezTo>
                <a:cubicBezTo>
                  <a:pt x="329" y="23"/>
                  <a:pt x="337" y="26"/>
                  <a:pt x="344" y="28"/>
                </a:cubicBezTo>
                <a:cubicBezTo>
                  <a:pt x="349" y="29"/>
                  <a:pt x="352" y="31"/>
                  <a:pt x="352" y="34"/>
                </a:cubicBezTo>
                <a:cubicBezTo>
                  <a:pt x="352" y="37"/>
                  <a:pt x="351" y="40"/>
                  <a:pt x="343" y="40"/>
                </a:cubicBezTo>
                <a:cubicBezTo>
                  <a:pt x="337" y="40"/>
                  <a:pt x="330" y="38"/>
                  <a:pt x="330" y="38"/>
                </a:cubicBezTo>
                <a:lnTo>
                  <a:pt x="328" y="46"/>
                </a:lnTo>
                <a:close/>
                <a:moveTo>
                  <a:pt x="183" y="9"/>
                </a:moveTo>
                <a:cubicBezTo>
                  <a:pt x="185" y="8"/>
                  <a:pt x="188" y="8"/>
                  <a:pt x="191" y="8"/>
                </a:cubicBezTo>
                <a:cubicBezTo>
                  <a:pt x="199" y="8"/>
                  <a:pt x="205" y="12"/>
                  <a:pt x="205" y="23"/>
                </a:cubicBezTo>
                <a:cubicBezTo>
                  <a:pt x="205" y="34"/>
                  <a:pt x="202" y="40"/>
                  <a:pt x="190" y="40"/>
                </a:cubicBezTo>
                <a:cubicBezTo>
                  <a:pt x="187" y="40"/>
                  <a:pt x="183" y="39"/>
                  <a:pt x="183" y="39"/>
                </a:cubicBezTo>
                <a:lnTo>
                  <a:pt x="183" y="9"/>
                </a:lnTo>
                <a:close/>
                <a:moveTo>
                  <a:pt x="192" y="0"/>
                </a:moveTo>
                <a:cubicBezTo>
                  <a:pt x="186" y="0"/>
                  <a:pt x="178" y="1"/>
                  <a:pt x="173" y="2"/>
                </a:cubicBezTo>
                <a:cubicBezTo>
                  <a:pt x="173" y="46"/>
                  <a:pt x="173" y="46"/>
                  <a:pt x="173" y="46"/>
                </a:cubicBezTo>
                <a:cubicBezTo>
                  <a:pt x="177" y="47"/>
                  <a:pt x="185" y="48"/>
                  <a:pt x="190" y="48"/>
                </a:cubicBezTo>
                <a:cubicBezTo>
                  <a:pt x="208" y="48"/>
                  <a:pt x="216" y="41"/>
                  <a:pt x="216" y="23"/>
                </a:cubicBezTo>
                <a:cubicBezTo>
                  <a:pt x="216" y="9"/>
                  <a:pt x="207" y="0"/>
                  <a:pt x="192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83940500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accent4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400" baseline="0"/>
            </a:lvl1pPr>
          </a:lstStyle>
          <a:p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850792" y="1181326"/>
            <a:ext cx="10512152" cy="2041299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noProof="0"/>
              <a:t>Picture Slide: </a:t>
            </a:r>
            <a:br>
              <a:rPr lang="en-GB" noProof="0"/>
            </a:br>
            <a:r>
              <a:rPr lang="en-GB" noProof="0"/>
              <a:t>your title here</a:t>
            </a:r>
          </a:p>
        </p:txBody>
      </p:sp>
      <p:sp>
        <p:nvSpPr>
          <p:cNvPr id="16" name="Freeform 5"/>
          <p:cNvSpPr>
            <a:spLocks noEditPoints="1"/>
          </p:cNvSpPr>
          <p:nvPr userDrawn="1"/>
        </p:nvSpPr>
        <p:spPr bwMode="auto">
          <a:xfrm>
            <a:off x="10668557" y="6533899"/>
            <a:ext cx="989513" cy="102870"/>
          </a:xfrm>
          <a:custGeom>
            <a:avLst/>
            <a:gdLst>
              <a:gd name="T0" fmla="*/ 246 w 363"/>
              <a:gd name="T1" fmla="*/ 48 h 48"/>
              <a:gd name="T2" fmla="*/ 262 w 363"/>
              <a:gd name="T3" fmla="*/ 39 h 48"/>
              <a:gd name="T4" fmla="*/ 238 w 363"/>
              <a:gd name="T5" fmla="*/ 39 h 48"/>
              <a:gd name="T6" fmla="*/ 259 w 363"/>
              <a:gd name="T7" fmla="*/ 27 h 48"/>
              <a:gd name="T8" fmla="*/ 238 w 363"/>
              <a:gd name="T9" fmla="*/ 19 h 48"/>
              <a:gd name="T10" fmla="*/ 248 w 363"/>
              <a:gd name="T11" fmla="*/ 8 h 48"/>
              <a:gd name="T12" fmla="*/ 261 w 363"/>
              <a:gd name="T13" fmla="*/ 1 h 48"/>
              <a:gd name="T14" fmla="*/ 228 w 363"/>
              <a:gd name="T15" fmla="*/ 2 h 48"/>
              <a:gd name="T16" fmla="*/ 81 w 363"/>
              <a:gd name="T17" fmla="*/ 27 h 48"/>
              <a:gd name="T18" fmla="*/ 79 w 363"/>
              <a:gd name="T19" fmla="*/ 27 h 48"/>
              <a:gd name="T20" fmla="*/ 62 w 363"/>
              <a:gd name="T21" fmla="*/ 0 h 48"/>
              <a:gd name="T22" fmla="*/ 52 w 363"/>
              <a:gd name="T23" fmla="*/ 47 h 48"/>
              <a:gd name="T24" fmla="*/ 65 w 363"/>
              <a:gd name="T25" fmla="*/ 15 h 48"/>
              <a:gd name="T26" fmla="*/ 80 w 363"/>
              <a:gd name="T27" fmla="*/ 42 h 48"/>
              <a:gd name="T28" fmla="*/ 95 w 363"/>
              <a:gd name="T29" fmla="*/ 15 h 48"/>
              <a:gd name="T30" fmla="*/ 108 w 363"/>
              <a:gd name="T31" fmla="*/ 47 h 48"/>
              <a:gd name="T32" fmla="*/ 98 w 363"/>
              <a:gd name="T33" fmla="*/ 0 h 48"/>
              <a:gd name="T34" fmla="*/ 81 w 363"/>
              <a:gd name="T35" fmla="*/ 27 h 48"/>
              <a:gd name="T36" fmla="*/ 17 w 363"/>
              <a:gd name="T37" fmla="*/ 40 h 48"/>
              <a:gd name="T38" fmla="*/ 18 w 363"/>
              <a:gd name="T39" fmla="*/ 27 h 48"/>
              <a:gd name="T40" fmla="*/ 29 w 363"/>
              <a:gd name="T41" fmla="*/ 37 h 48"/>
              <a:gd name="T42" fmla="*/ 3 w 363"/>
              <a:gd name="T43" fmla="*/ 3 h 48"/>
              <a:gd name="T44" fmla="*/ 20 w 363"/>
              <a:gd name="T45" fmla="*/ 9 h 48"/>
              <a:gd name="T46" fmla="*/ 29 w 363"/>
              <a:gd name="T47" fmla="*/ 19 h 48"/>
              <a:gd name="T48" fmla="*/ 0 w 363"/>
              <a:gd name="T49" fmla="*/ 34 h 48"/>
              <a:gd name="T50" fmla="*/ 29 w 363"/>
              <a:gd name="T51" fmla="*/ 44 h 48"/>
              <a:gd name="T52" fmla="*/ 39 w 363"/>
              <a:gd name="T53" fmla="*/ 13 h 48"/>
              <a:gd name="T54" fmla="*/ 147 w 363"/>
              <a:gd name="T55" fmla="*/ 37 h 48"/>
              <a:gd name="T56" fmla="*/ 128 w 363"/>
              <a:gd name="T57" fmla="*/ 34 h 48"/>
              <a:gd name="T58" fmla="*/ 147 w 363"/>
              <a:gd name="T59" fmla="*/ 26 h 48"/>
              <a:gd name="T60" fmla="*/ 141 w 363"/>
              <a:gd name="T61" fmla="*/ 0 h 48"/>
              <a:gd name="T62" fmla="*/ 124 w 363"/>
              <a:gd name="T63" fmla="*/ 11 h 48"/>
              <a:gd name="T64" fmla="*/ 147 w 363"/>
              <a:gd name="T65" fmla="*/ 16 h 48"/>
              <a:gd name="T66" fmla="*/ 138 w 363"/>
              <a:gd name="T67" fmla="*/ 19 h 48"/>
              <a:gd name="T68" fmla="*/ 133 w 363"/>
              <a:gd name="T69" fmla="*/ 48 h 48"/>
              <a:gd name="T70" fmla="*/ 158 w 363"/>
              <a:gd name="T71" fmla="*/ 46 h 48"/>
              <a:gd name="T72" fmla="*/ 141 w 363"/>
              <a:gd name="T73" fmla="*/ 0 h 48"/>
              <a:gd name="T74" fmla="*/ 293 w 363"/>
              <a:gd name="T75" fmla="*/ 39 h 48"/>
              <a:gd name="T76" fmla="*/ 284 w 363"/>
              <a:gd name="T77" fmla="*/ 0 h 48"/>
              <a:gd name="T78" fmla="*/ 274 w 363"/>
              <a:gd name="T79" fmla="*/ 1 h 48"/>
              <a:gd name="T80" fmla="*/ 290 w 363"/>
              <a:gd name="T81" fmla="*/ 48 h 48"/>
              <a:gd name="T82" fmla="*/ 316 w 363"/>
              <a:gd name="T83" fmla="*/ 46 h 48"/>
              <a:gd name="T84" fmla="*/ 308 w 363"/>
              <a:gd name="T85" fmla="*/ 0 h 48"/>
              <a:gd name="T86" fmla="*/ 305 w 363"/>
              <a:gd name="T87" fmla="*/ 35 h 48"/>
              <a:gd name="T88" fmla="*/ 344 w 363"/>
              <a:gd name="T89" fmla="*/ 48 h 48"/>
              <a:gd name="T90" fmla="*/ 348 w 363"/>
              <a:gd name="T91" fmla="*/ 19 h 48"/>
              <a:gd name="T92" fmla="*/ 347 w 363"/>
              <a:gd name="T93" fmla="*/ 8 h 48"/>
              <a:gd name="T94" fmla="*/ 361 w 363"/>
              <a:gd name="T95" fmla="*/ 3 h 48"/>
              <a:gd name="T96" fmla="*/ 329 w 363"/>
              <a:gd name="T97" fmla="*/ 13 h 48"/>
              <a:gd name="T98" fmla="*/ 352 w 363"/>
              <a:gd name="T99" fmla="*/ 34 h 48"/>
              <a:gd name="T100" fmla="*/ 330 w 363"/>
              <a:gd name="T101" fmla="*/ 38 h 48"/>
              <a:gd name="T102" fmla="*/ 183 w 363"/>
              <a:gd name="T103" fmla="*/ 9 h 48"/>
              <a:gd name="T104" fmla="*/ 205 w 363"/>
              <a:gd name="T105" fmla="*/ 23 h 48"/>
              <a:gd name="T106" fmla="*/ 183 w 363"/>
              <a:gd name="T107" fmla="*/ 39 h 48"/>
              <a:gd name="T108" fmla="*/ 192 w 363"/>
              <a:gd name="T109" fmla="*/ 0 h 48"/>
              <a:gd name="T110" fmla="*/ 173 w 363"/>
              <a:gd name="T111" fmla="*/ 46 h 48"/>
              <a:gd name="T112" fmla="*/ 216 w 363"/>
              <a:gd name="T113" fmla="*/ 23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63" h="48">
                <a:moveTo>
                  <a:pt x="228" y="46"/>
                </a:moveTo>
                <a:cubicBezTo>
                  <a:pt x="228" y="46"/>
                  <a:pt x="236" y="48"/>
                  <a:pt x="246" y="48"/>
                </a:cubicBezTo>
                <a:cubicBezTo>
                  <a:pt x="257" y="48"/>
                  <a:pt x="262" y="47"/>
                  <a:pt x="262" y="47"/>
                </a:cubicBezTo>
                <a:cubicBezTo>
                  <a:pt x="262" y="39"/>
                  <a:pt x="262" y="39"/>
                  <a:pt x="262" y="39"/>
                </a:cubicBezTo>
                <a:cubicBezTo>
                  <a:pt x="262" y="39"/>
                  <a:pt x="257" y="40"/>
                  <a:pt x="249" y="40"/>
                </a:cubicBezTo>
                <a:cubicBezTo>
                  <a:pt x="242" y="40"/>
                  <a:pt x="238" y="39"/>
                  <a:pt x="238" y="39"/>
                </a:cubicBezTo>
                <a:cubicBezTo>
                  <a:pt x="238" y="27"/>
                  <a:pt x="238" y="27"/>
                  <a:pt x="238" y="27"/>
                </a:cubicBezTo>
                <a:cubicBezTo>
                  <a:pt x="259" y="27"/>
                  <a:pt x="259" y="27"/>
                  <a:pt x="259" y="27"/>
                </a:cubicBezTo>
                <a:cubicBezTo>
                  <a:pt x="259" y="19"/>
                  <a:pt x="259" y="19"/>
                  <a:pt x="259" y="19"/>
                </a:cubicBezTo>
                <a:cubicBezTo>
                  <a:pt x="238" y="19"/>
                  <a:pt x="238" y="19"/>
                  <a:pt x="238" y="19"/>
                </a:cubicBezTo>
                <a:cubicBezTo>
                  <a:pt x="238" y="9"/>
                  <a:pt x="238" y="9"/>
                  <a:pt x="238" y="9"/>
                </a:cubicBezTo>
                <a:cubicBezTo>
                  <a:pt x="238" y="9"/>
                  <a:pt x="242" y="8"/>
                  <a:pt x="248" y="8"/>
                </a:cubicBezTo>
                <a:cubicBezTo>
                  <a:pt x="255" y="8"/>
                  <a:pt x="261" y="9"/>
                  <a:pt x="261" y="9"/>
                </a:cubicBezTo>
                <a:cubicBezTo>
                  <a:pt x="261" y="1"/>
                  <a:pt x="261" y="1"/>
                  <a:pt x="261" y="1"/>
                </a:cubicBezTo>
                <a:cubicBezTo>
                  <a:pt x="261" y="1"/>
                  <a:pt x="256" y="0"/>
                  <a:pt x="247" y="0"/>
                </a:cubicBezTo>
                <a:cubicBezTo>
                  <a:pt x="236" y="0"/>
                  <a:pt x="228" y="2"/>
                  <a:pt x="228" y="2"/>
                </a:cubicBezTo>
                <a:lnTo>
                  <a:pt x="228" y="46"/>
                </a:lnTo>
                <a:close/>
                <a:moveTo>
                  <a:pt x="81" y="27"/>
                </a:moveTo>
                <a:cubicBezTo>
                  <a:pt x="81" y="28"/>
                  <a:pt x="80" y="29"/>
                  <a:pt x="80" y="30"/>
                </a:cubicBezTo>
                <a:cubicBezTo>
                  <a:pt x="80" y="29"/>
                  <a:pt x="80" y="28"/>
                  <a:pt x="79" y="27"/>
                </a:cubicBezTo>
                <a:cubicBezTo>
                  <a:pt x="70" y="4"/>
                  <a:pt x="70" y="4"/>
                  <a:pt x="70" y="4"/>
                </a:cubicBezTo>
                <a:cubicBezTo>
                  <a:pt x="69" y="0"/>
                  <a:pt x="66" y="0"/>
                  <a:pt x="62" y="0"/>
                </a:cubicBezTo>
                <a:cubicBezTo>
                  <a:pt x="60" y="0"/>
                  <a:pt x="57" y="0"/>
                  <a:pt x="57" y="0"/>
                </a:cubicBezTo>
                <a:cubicBezTo>
                  <a:pt x="52" y="47"/>
                  <a:pt x="52" y="47"/>
                  <a:pt x="52" y="47"/>
                </a:cubicBezTo>
                <a:cubicBezTo>
                  <a:pt x="63" y="47"/>
                  <a:pt x="63" y="47"/>
                  <a:pt x="63" y="47"/>
                </a:cubicBezTo>
                <a:cubicBezTo>
                  <a:pt x="65" y="15"/>
                  <a:pt x="65" y="15"/>
                  <a:pt x="65" y="15"/>
                </a:cubicBezTo>
                <a:cubicBezTo>
                  <a:pt x="75" y="39"/>
                  <a:pt x="75" y="39"/>
                  <a:pt x="75" y="39"/>
                </a:cubicBezTo>
                <a:cubicBezTo>
                  <a:pt x="76" y="41"/>
                  <a:pt x="77" y="42"/>
                  <a:pt x="80" y="42"/>
                </a:cubicBezTo>
                <a:cubicBezTo>
                  <a:pt x="83" y="42"/>
                  <a:pt x="85" y="41"/>
                  <a:pt x="85" y="39"/>
                </a:cubicBezTo>
                <a:cubicBezTo>
                  <a:pt x="95" y="15"/>
                  <a:pt x="95" y="15"/>
                  <a:pt x="95" y="15"/>
                </a:cubicBezTo>
                <a:cubicBezTo>
                  <a:pt x="97" y="47"/>
                  <a:pt x="97" y="47"/>
                  <a:pt x="97" y="47"/>
                </a:cubicBezTo>
                <a:cubicBezTo>
                  <a:pt x="108" y="47"/>
                  <a:pt x="108" y="47"/>
                  <a:pt x="108" y="47"/>
                </a:cubicBezTo>
                <a:cubicBezTo>
                  <a:pt x="103" y="0"/>
                  <a:pt x="103" y="0"/>
                  <a:pt x="103" y="0"/>
                </a:cubicBezTo>
                <a:cubicBezTo>
                  <a:pt x="103" y="0"/>
                  <a:pt x="100" y="0"/>
                  <a:pt x="98" y="0"/>
                </a:cubicBezTo>
                <a:cubicBezTo>
                  <a:pt x="94" y="0"/>
                  <a:pt x="92" y="0"/>
                  <a:pt x="90" y="4"/>
                </a:cubicBezTo>
                <a:lnTo>
                  <a:pt x="81" y="27"/>
                </a:lnTo>
                <a:close/>
                <a:moveTo>
                  <a:pt x="29" y="37"/>
                </a:moveTo>
                <a:cubicBezTo>
                  <a:pt x="27" y="38"/>
                  <a:pt x="21" y="40"/>
                  <a:pt x="17" y="40"/>
                </a:cubicBezTo>
                <a:cubicBezTo>
                  <a:pt x="13" y="40"/>
                  <a:pt x="10" y="38"/>
                  <a:pt x="10" y="34"/>
                </a:cubicBezTo>
                <a:cubicBezTo>
                  <a:pt x="10" y="29"/>
                  <a:pt x="12" y="27"/>
                  <a:pt x="18" y="27"/>
                </a:cubicBezTo>
                <a:cubicBezTo>
                  <a:pt x="29" y="26"/>
                  <a:pt x="29" y="26"/>
                  <a:pt x="29" y="26"/>
                </a:cubicBezTo>
                <a:lnTo>
                  <a:pt x="29" y="37"/>
                </a:lnTo>
                <a:close/>
                <a:moveTo>
                  <a:pt x="23" y="0"/>
                </a:moveTo>
                <a:cubicBezTo>
                  <a:pt x="14" y="0"/>
                  <a:pt x="6" y="2"/>
                  <a:pt x="3" y="3"/>
                </a:cubicBezTo>
                <a:cubicBezTo>
                  <a:pt x="6" y="11"/>
                  <a:pt x="6" y="11"/>
                  <a:pt x="6" y="11"/>
                </a:cubicBezTo>
                <a:cubicBezTo>
                  <a:pt x="6" y="11"/>
                  <a:pt x="13" y="9"/>
                  <a:pt x="20" y="9"/>
                </a:cubicBezTo>
                <a:cubicBezTo>
                  <a:pt x="26" y="9"/>
                  <a:pt x="29" y="10"/>
                  <a:pt x="29" y="16"/>
                </a:cubicBezTo>
                <a:cubicBezTo>
                  <a:pt x="29" y="19"/>
                  <a:pt x="29" y="19"/>
                  <a:pt x="29" y="19"/>
                </a:cubicBezTo>
                <a:cubicBezTo>
                  <a:pt x="20" y="19"/>
                  <a:pt x="20" y="19"/>
                  <a:pt x="20" y="19"/>
                </a:cubicBezTo>
                <a:cubicBezTo>
                  <a:pt x="4" y="19"/>
                  <a:pt x="0" y="26"/>
                  <a:pt x="0" y="34"/>
                </a:cubicBezTo>
                <a:cubicBezTo>
                  <a:pt x="0" y="45"/>
                  <a:pt x="8" y="48"/>
                  <a:pt x="15" y="48"/>
                </a:cubicBezTo>
                <a:cubicBezTo>
                  <a:pt x="24" y="48"/>
                  <a:pt x="29" y="44"/>
                  <a:pt x="29" y="44"/>
                </a:cubicBezTo>
                <a:cubicBezTo>
                  <a:pt x="30" y="44"/>
                  <a:pt x="31" y="46"/>
                  <a:pt x="39" y="46"/>
                </a:cubicBezTo>
                <a:cubicBezTo>
                  <a:pt x="39" y="13"/>
                  <a:pt x="39" y="13"/>
                  <a:pt x="39" y="13"/>
                </a:cubicBezTo>
                <a:cubicBezTo>
                  <a:pt x="39" y="4"/>
                  <a:pt x="33" y="0"/>
                  <a:pt x="23" y="0"/>
                </a:cubicBezTo>
                <a:moveTo>
                  <a:pt x="147" y="37"/>
                </a:moveTo>
                <a:cubicBezTo>
                  <a:pt x="145" y="38"/>
                  <a:pt x="140" y="40"/>
                  <a:pt x="136" y="40"/>
                </a:cubicBezTo>
                <a:cubicBezTo>
                  <a:pt x="131" y="40"/>
                  <a:pt x="128" y="38"/>
                  <a:pt x="128" y="34"/>
                </a:cubicBezTo>
                <a:cubicBezTo>
                  <a:pt x="128" y="29"/>
                  <a:pt x="130" y="27"/>
                  <a:pt x="136" y="27"/>
                </a:cubicBezTo>
                <a:cubicBezTo>
                  <a:pt x="147" y="26"/>
                  <a:pt x="147" y="26"/>
                  <a:pt x="147" y="26"/>
                </a:cubicBezTo>
                <a:lnTo>
                  <a:pt x="147" y="37"/>
                </a:lnTo>
                <a:close/>
                <a:moveTo>
                  <a:pt x="141" y="0"/>
                </a:moveTo>
                <a:cubicBezTo>
                  <a:pt x="132" y="0"/>
                  <a:pt x="125" y="2"/>
                  <a:pt x="122" y="3"/>
                </a:cubicBezTo>
                <a:cubicBezTo>
                  <a:pt x="124" y="11"/>
                  <a:pt x="124" y="11"/>
                  <a:pt x="124" y="11"/>
                </a:cubicBezTo>
                <a:cubicBezTo>
                  <a:pt x="124" y="11"/>
                  <a:pt x="131" y="9"/>
                  <a:pt x="138" y="9"/>
                </a:cubicBezTo>
                <a:cubicBezTo>
                  <a:pt x="144" y="9"/>
                  <a:pt x="147" y="10"/>
                  <a:pt x="147" y="16"/>
                </a:cubicBezTo>
                <a:cubicBezTo>
                  <a:pt x="147" y="19"/>
                  <a:pt x="147" y="19"/>
                  <a:pt x="147" y="19"/>
                </a:cubicBezTo>
                <a:cubicBezTo>
                  <a:pt x="138" y="19"/>
                  <a:pt x="138" y="19"/>
                  <a:pt x="138" y="19"/>
                </a:cubicBezTo>
                <a:cubicBezTo>
                  <a:pt x="123" y="19"/>
                  <a:pt x="118" y="26"/>
                  <a:pt x="118" y="34"/>
                </a:cubicBezTo>
                <a:cubicBezTo>
                  <a:pt x="118" y="45"/>
                  <a:pt x="126" y="48"/>
                  <a:pt x="133" y="48"/>
                </a:cubicBezTo>
                <a:cubicBezTo>
                  <a:pt x="142" y="48"/>
                  <a:pt x="147" y="44"/>
                  <a:pt x="148" y="44"/>
                </a:cubicBezTo>
                <a:cubicBezTo>
                  <a:pt x="148" y="44"/>
                  <a:pt x="150" y="46"/>
                  <a:pt x="158" y="46"/>
                </a:cubicBezTo>
                <a:cubicBezTo>
                  <a:pt x="158" y="13"/>
                  <a:pt x="158" y="13"/>
                  <a:pt x="158" y="13"/>
                </a:cubicBezTo>
                <a:cubicBezTo>
                  <a:pt x="158" y="4"/>
                  <a:pt x="151" y="0"/>
                  <a:pt x="141" y="0"/>
                </a:cubicBezTo>
                <a:moveTo>
                  <a:pt x="305" y="35"/>
                </a:moveTo>
                <a:cubicBezTo>
                  <a:pt x="303" y="37"/>
                  <a:pt x="298" y="39"/>
                  <a:pt x="293" y="39"/>
                </a:cubicBezTo>
                <a:cubicBezTo>
                  <a:pt x="286" y="39"/>
                  <a:pt x="284" y="35"/>
                  <a:pt x="284" y="28"/>
                </a:cubicBezTo>
                <a:cubicBezTo>
                  <a:pt x="284" y="0"/>
                  <a:pt x="284" y="0"/>
                  <a:pt x="284" y="0"/>
                </a:cubicBezTo>
                <a:cubicBezTo>
                  <a:pt x="283" y="0"/>
                  <a:pt x="283" y="0"/>
                  <a:pt x="283" y="0"/>
                </a:cubicBezTo>
                <a:cubicBezTo>
                  <a:pt x="281" y="0"/>
                  <a:pt x="275" y="0"/>
                  <a:pt x="274" y="1"/>
                </a:cubicBezTo>
                <a:cubicBezTo>
                  <a:pt x="274" y="29"/>
                  <a:pt x="274" y="29"/>
                  <a:pt x="274" y="29"/>
                </a:cubicBezTo>
                <a:cubicBezTo>
                  <a:pt x="274" y="42"/>
                  <a:pt x="277" y="48"/>
                  <a:pt x="290" y="48"/>
                </a:cubicBezTo>
                <a:cubicBezTo>
                  <a:pt x="300" y="48"/>
                  <a:pt x="305" y="44"/>
                  <a:pt x="306" y="44"/>
                </a:cubicBezTo>
                <a:cubicBezTo>
                  <a:pt x="306" y="44"/>
                  <a:pt x="309" y="46"/>
                  <a:pt x="316" y="46"/>
                </a:cubicBezTo>
                <a:cubicBezTo>
                  <a:pt x="316" y="1"/>
                  <a:pt x="316" y="1"/>
                  <a:pt x="316" y="1"/>
                </a:cubicBezTo>
                <a:cubicBezTo>
                  <a:pt x="315" y="1"/>
                  <a:pt x="310" y="0"/>
                  <a:pt x="308" y="0"/>
                </a:cubicBezTo>
                <a:cubicBezTo>
                  <a:pt x="305" y="0"/>
                  <a:pt x="305" y="0"/>
                  <a:pt x="305" y="0"/>
                </a:cubicBezTo>
                <a:lnTo>
                  <a:pt x="305" y="35"/>
                </a:lnTo>
                <a:close/>
                <a:moveTo>
                  <a:pt x="328" y="46"/>
                </a:moveTo>
                <a:cubicBezTo>
                  <a:pt x="328" y="46"/>
                  <a:pt x="335" y="48"/>
                  <a:pt x="344" y="48"/>
                </a:cubicBezTo>
                <a:cubicBezTo>
                  <a:pt x="352" y="48"/>
                  <a:pt x="363" y="45"/>
                  <a:pt x="363" y="33"/>
                </a:cubicBezTo>
                <a:cubicBezTo>
                  <a:pt x="363" y="26"/>
                  <a:pt x="357" y="23"/>
                  <a:pt x="348" y="19"/>
                </a:cubicBezTo>
                <a:cubicBezTo>
                  <a:pt x="343" y="18"/>
                  <a:pt x="339" y="16"/>
                  <a:pt x="339" y="13"/>
                </a:cubicBezTo>
                <a:cubicBezTo>
                  <a:pt x="339" y="11"/>
                  <a:pt x="340" y="8"/>
                  <a:pt x="347" y="8"/>
                </a:cubicBezTo>
                <a:cubicBezTo>
                  <a:pt x="352" y="8"/>
                  <a:pt x="358" y="11"/>
                  <a:pt x="358" y="11"/>
                </a:cubicBezTo>
                <a:cubicBezTo>
                  <a:pt x="361" y="3"/>
                  <a:pt x="361" y="3"/>
                  <a:pt x="361" y="3"/>
                </a:cubicBezTo>
                <a:cubicBezTo>
                  <a:pt x="359" y="2"/>
                  <a:pt x="354" y="0"/>
                  <a:pt x="346" y="0"/>
                </a:cubicBezTo>
                <a:cubicBezTo>
                  <a:pt x="337" y="0"/>
                  <a:pt x="329" y="4"/>
                  <a:pt x="329" y="13"/>
                </a:cubicBezTo>
                <a:cubicBezTo>
                  <a:pt x="329" y="23"/>
                  <a:pt x="337" y="26"/>
                  <a:pt x="344" y="28"/>
                </a:cubicBezTo>
                <a:cubicBezTo>
                  <a:pt x="349" y="29"/>
                  <a:pt x="352" y="31"/>
                  <a:pt x="352" y="34"/>
                </a:cubicBezTo>
                <a:cubicBezTo>
                  <a:pt x="352" y="37"/>
                  <a:pt x="351" y="40"/>
                  <a:pt x="343" y="40"/>
                </a:cubicBezTo>
                <a:cubicBezTo>
                  <a:pt x="337" y="40"/>
                  <a:pt x="330" y="38"/>
                  <a:pt x="330" y="38"/>
                </a:cubicBezTo>
                <a:lnTo>
                  <a:pt x="328" y="46"/>
                </a:lnTo>
                <a:close/>
                <a:moveTo>
                  <a:pt x="183" y="9"/>
                </a:moveTo>
                <a:cubicBezTo>
                  <a:pt x="185" y="8"/>
                  <a:pt x="188" y="8"/>
                  <a:pt x="191" y="8"/>
                </a:cubicBezTo>
                <a:cubicBezTo>
                  <a:pt x="199" y="8"/>
                  <a:pt x="205" y="12"/>
                  <a:pt x="205" y="23"/>
                </a:cubicBezTo>
                <a:cubicBezTo>
                  <a:pt x="205" y="34"/>
                  <a:pt x="202" y="40"/>
                  <a:pt x="190" y="40"/>
                </a:cubicBezTo>
                <a:cubicBezTo>
                  <a:pt x="187" y="40"/>
                  <a:pt x="183" y="39"/>
                  <a:pt x="183" y="39"/>
                </a:cubicBezTo>
                <a:lnTo>
                  <a:pt x="183" y="9"/>
                </a:lnTo>
                <a:close/>
                <a:moveTo>
                  <a:pt x="192" y="0"/>
                </a:moveTo>
                <a:cubicBezTo>
                  <a:pt x="186" y="0"/>
                  <a:pt x="178" y="1"/>
                  <a:pt x="173" y="2"/>
                </a:cubicBezTo>
                <a:cubicBezTo>
                  <a:pt x="173" y="46"/>
                  <a:pt x="173" y="46"/>
                  <a:pt x="173" y="46"/>
                </a:cubicBezTo>
                <a:cubicBezTo>
                  <a:pt x="177" y="47"/>
                  <a:pt x="185" y="48"/>
                  <a:pt x="190" y="48"/>
                </a:cubicBezTo>
                <a:cubicBezTo>
                  <a:pt x="208" y="48"/>
                  <a:pt x="216" y="41"/>
                  <a:pt x="216" y="23"/>
                </a:cubicBezTo>
                <a:cubicBezTo>
                  <a:pt x="216" y="9"/>
                  <a:pt x="207" y="0"/>
                  <a:pt x="192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 sz="1800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GB" noProof="0"/>
              <a:t>© Amadeus IT Group and its affiliates and subsidiaries</a:t>
            </a:r>
          </a:p>
        </p:txBody>
      </p:sp>
    </p:spTree>
    <p:extLst>
      <p:ext uri="{BB962C8B-B14F-4D97-AF65-F5344CB8AC3E}">
        <p14:creationId xmlns:p14="http://schemas.microsoft.com/office/powerpoint/2010/main" val="357381585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283873" y="899886"/>
            <a:ext cx="11022863" cy="426720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3200" baseline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GB" noProof="0"/>
              <a:t>“Click to insert your quote”</a:t>
            </a:r>
          </a:p>
        </p:txBody>
      </p:sp>
      <p:sp>
        <p:nvSpPr>
          <p:cNvPr id="6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283657" y="5240908"/>
            <a:ext cx="4602163" cy="49899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1425"/>
              </a:lnSpc>
              <a:buNone/>
              <a:defRPr sz="2000" i="0">
                <a:solidFill>
                  <a:srgbClr val="32323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1" name="Marcador de número de diapositiva 32"/>
          <p:cNvSpPr>
            <a:spLocks noGrp="1"/>
          </p:cNvSpPr>
          <p:nvPr>
            <p:ph type="sldNum" sz="quarter" idx="4"/>
          </p:nvPr>
        </p:nvSpPr>
        <p:spPr>
          <a:xfrm>
            <a:off x="11776959" y="6519612"/>
            <a:ext cx="248264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GB" noProof="0"/>
              <a:t>© Amadeus IT Group and its affiliates and subsidiaries</a:t>
            </a:r>
          </a:p>
        </p:txBody>
      </p:sp>
    </p:spTree>
    <p:extLst>
      <p:ext uri="{BB962C8B-B14F-4D97-AF65-F5344CB8AC3E}">
        <p14:creationId xmlns:p14="http://schemas.microsoft.com/office/powerpoint/2010/main" val="407801834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fig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icture Placeholder 59"/>
          <p:cNvSpPr>
            <a:spLocks noGrp="1"/>
          </p:cNvSpPr>
          <p:nvPr>
            <p:ph type="pic" sz="quarter" idx="22" hasCustomPrompt="1"/>
          </p:nvPr>
        </p:nvSpPr>
        <p:spPr>
          <a:xfrm>
            <a:off x="4277630" y="3608"/>
            <a:ext cx="7942516" cy="4900446"/>
          </a:xfrm>
          <a:custGeom>
            <a:avLst/>
            <a:gdLst>
              <a:gd name="connsiteX0" fmla="*/ 1507176 w 7526189"/>
              <a:gd name="connsiteY0" fmla="*/ 0 h 4900446"/>
              <a:gd name="connsiteX1" fmla="*/ 7526189 w 7526189"/>
              <a:gd name="connsiteY1" fmla="*/ 0 h 4900446"/>
              <a:gd name="connsiteX2" fmla="*/ 7526189 w 7526189"/>
              <a:gd name="connsiteY2" fmla="*/ 3753700 h 4900446"/>
              <a:gd name="connsiteX3" fmla="*/ 416883 w 7526189"/>
              <a:gd name="connsiteY3" fmla="*/ 3876833 h 4900446"/>
              <a:gd name="connsiteX4" fmla="*/ 1507176 w 7526189"/>
              <a:gd name="connsiteY4" fmla="*/ 0 h 4900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26189" h="4900446">
                <a:moveTo>
                  <a:pt x="1507176" y="0"/>
                </a:moveTo>
                <a:lnTo>
                  <a:pt x="7526189" y="0"/>
                </a:lnTo>
                <a:cubicBezTo>
                  <a:pt x="7526189" y="0"/>
                  <a:pt x="7526189" y="0"/>
                  <a:pt x="7526189" y="3753700"/>
                </a:cubicBezTo>
                <a:cubicBezTo>
                  <a:pt x="6581517" y="4171607"/>
                  <a:pt x="1660265" y="6037263"/>
                  <a:pt x="416883" y="3876833"/>
                </a:cubicBezTo>
                <a:cubicBezTo>
                  <a:pt x="-852636" y="1667897"/>
                  <a:pt x="1148723" y="235073"/>
                  <a:pt x="1507176" y="0"/>
                </a:cubicBezTo>
                <a:close/>
              </a:path>
            </a:pathLst>
          </a:custGeom>
          <a:solidFill>
            <a:srgbClr val="ECECEC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br>
              <a:rPr lang="en-GB" noProof="0"/>
            </a:br>
            <a:br>
              <a:rPr lang="en-GB" noProof="0"/>
            </a:br>
            <a:r>
              <a:rPr lang="en-GB" noProof="0"/>
              <a:t>Insert your picture here</a:t>
            </a:r>
          </a:p>
        </p:txBody>
      </p:sp>
      <p:sp>
        <p:nvSpPr>
          <p:cNvPr id="43" name="Content Placeholder 5"/>
          <p:cNvSpPr>
            <a:spLocks noGrp="1"/>
          </p:cNvSpPr>
          <p:nvPr>
            <p:ph sz="quarter" idx="4"/>
          </p:nvPr>
        </p:nvSpPr>
        <p:spPr>
          <a:xfrm>
            <a:off x="304085" y="4034980"/>
            <a:ext cx="3630108" cy="224029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spcAft>
                <a:spcPts val="900"/>
              </a:spcAft>
              <a:buNone/>
              <a:defRPr sz="12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342875" indent="0">
              <a:lnSpc>
                <a:spcPts val="1575"/>
              </a:lnSpc>
              <a:spcAft>
                <a:spcPts val="900"/>
              </a:spcAft>
              <a:buNone/>
              <a:defRPr sz="900">
                <a:solidFill>
                  <a:schemeClr val="bg1">
                    <a:lumMod val="50000"/>
                  </a:schemeClr>
                </a:solidFill>
                <a:latin typeface="+mj-lt"/>
              </a:defRPr>
            </a:lvl2pPr>
            <a:lvl3pPr marL="685749" indent="0">
              <a:lnSpc>
                <a:spcPts val="1575"/>
              </a:lnSpc>
              <a:spcAft>
                <a:spcPts val="900"/>
              </a:spcAft>
              <a:buNone/>
              <a:defRPr sz="825">
                <a:solidFill>
                  <a:schemeClr val="bg1">
                    <a:lumMod val="50000"/>
                  </a:schemeClr>
                </a:solidFill>
                <a:latin typeface="+mj-lt"/>
              </a:defRPr>
            </a:lvl3pPr>
            <a:lvl4pPr marL="1028624" indent="0">
              <a:lnSpc>
                <a:spcPts val="1575"/>
              </a:lnSpc>
              <a:spcAft>
                <a:spcPts val="900"/>
              </a:spcAft>
              <a:buNone/>
              <a:defRPr sz="788">
                <a:solidFill>
                  <a:schemeClr val="bg1">
                    <a:lumMod val="50000"/>
                  </a:schemeClr>
                </a:solidFill>
                <a:latin typeface="+mj-lt"/>
              </a:defRPr>
            </a:lvl4pPr>
            <a:lvl5pPr marL="1371498" indent="0">
              <a:lnSpc>
                <a:spcPts val="1575"/>
              </a:lnSpc>
              <a:spcAft>
                <a:spcPts val="900"/>
              </a:spcAft>
              <a:buNone/>
              <a:defRPr sz="788">
                <a:solidFill>
                  <a:schemeClr val="bg1">
                    <a:lumMod val="50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6" name="Marcador de número de diapositiva 32"/>
          <p:cNvSpPr>
            <a:spLocks noGrp="1"/>
          </p:cNvSpPr>
          <p:nvPr>
            <p:ph type="sldNum" sz="quarter" idx="31"/>
          </p:nvPr>
        </p:nvSpPr>
        <p:spPr>
          <a:xfrm>
            <a:off x="11776959" y="6519612"/>
            <a:ext cx="248264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23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GB" noProof="0"/>
              <a:t>© Amadeus IT Group and its affiliates and subsidiaries</a:t>
            </a:r>
          </a:p>
        </p:txBody>
      </p:sp>
      <p:sp>
        <p:nvSpPr>
          <p:cNvPr id="24" name="Title 1"/>
          <p:cNvSpPr>
            <a:spLocks noGrp="1"/>
          </p:cNvSpPr>
          <p:nvPr>
            <p:ph type="title"/>
          </p:nvPr>
        </p:nvSpPr>
        <p:spPr>
          <a:xfrm>
            <a:off x="268224" y="296865"/>
            <a:ext cx="3913165" cy="482549"/>
          </a:xfr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25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268224" y="1262692"/>
            <a:ext cx="3904611" cy="432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7" name="Text Placeholder 3"/>
          <p:cNvSpPr>
            <a:spLocks noGrp="1"/>
          </p:cNvSpPr>
          <p:nvPr>
            <p:ph type="body" sz="quarter" idx="32" hasCustomPrompt="1"/>
          </p:nvPr>
        </p:nvSpPr>
        <p:spPr>
          <a:xfrm>
            <a:off x="4480610" y="1350495"/>
            <a:ext cx="1250685" cy="38224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200">
                <a:solidFill>
                  <a:schemeClr val="tx2"/>
                </a:solidFill>
              </a:defRPr>
            </a:lvl1pPr>
          </a:lstStyle>
          <a:p>
            <a:pPr lvl="0"/>
            <a:r>
              <a:rPr lang="en-GB"/>
              <a:t>100</a:t>
            </a:r>
          </a:p>
        </p:txBody>
      </p:sp>
      <p:sp>
        <p:nvSpPr>
          <p:cNvPr id="38" name="Text Placeholder 5"/>
          <p:cNvSpPr>
            <a:spLocks noGrp="1"/>
          </p:cNvSpPr>
          <p:nvPr>
            <p:ph type="body" sz="quarter" idx="33"/>
          </p:nvPr>
        </p:nvSpPr>
        <p:spPr>
          <a:xfrm>
            <a:off x="4181390" y="1821571"/>
            <a:ext cx="1849125" cy="64987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9" name="Text Placeholder 3"/>
          <p:cNvSpPr>
            <a:spLocks noGrp="1"/>
          </p:cNvSpPr>
          <p:nvPr>
            <p:ph type="body" sz="quarter" idx="34" hasCustomPrompt="1"/>
          </p:nvPr>
        </p:nvSpPr>
        <p:spPr>
          <a:xfrm>
            <a:off x="5181683" y="4169647"/>
            <a:ext cx="1483608" cy="38224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48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300</a:t>
            </a:r>
          </a:p>
        </p:txBody>
      </p:sp>
      <p:sp>
        <p:nvSpPr>
          <p:cNvPr id="40" name="Text Placeholder 5"/>
          <p:cNvSpPr>
            <a:spLocks noGrp="1"/>
          </p:cNvSpPr>
          <p:nvPr>
            <p:ph type="body" sz="quarter" idx="35"/>
          </p:nvPr>
        </p:nvSpPr>
        <p:spPr>
          <a:xfrm>
            <a:off x="4749417" y="4763708"/>
            <a:ext cx="2441199" cy="64987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1" name="Text Placeholder 3"/>
          <p:cNvSpPr>
            <a:spLocks noGrp="1"/>
          </p:cNvSpPr>
          <p:nvPr>
            <p:ph type="body" sz="quarter" idx="36" hasCustomPrompt="1"/>
          </p:nvPr>
        </p:nvSpPr>
        <p:spPr>
          <a:xfrm>
            <a:off x="8029108" y="3784049"/>
            <a:ext cx="1483608" cy="38224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40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200</a:t>
            </a:r>
          </a:p>
        </p:txBody>
      </p:sp>
      <p:sp>
        <p:nvSpPr>
          <p:cNvPr id="42" name="Text Placeholder 5"/>
          <p:cNvSpPr>
            <a:spLocks noGrp="1"/>
          </p:cNvSpPr>
          <p:nvPr>
            <p:ph type="body" sz="quarter" idx="37"/>
          </p:nvPr>
        </p:nvSpPr>
        <p:spPr>
          <a:xfrm>
            <a:off x="7596843" y="4254182"/>
            <a:ext cx="2333669" cy="64987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4" name="Text Placeholder 3"/>
          <p:cNvSpPr>
            <a:spLocks noGrp="1"/>
          </p:cNvSpPr>
          <p:nvPr>
            <p:ph type="body" sz="quarter" idx="38" hasCustomPrompt="1"/>
          </p:nvPr>
        </p:nvSpPr>
        <p:spPr>
          <a:xfrm>
            <a:off x="9930592" y="4729662"/>
            <a:ext cx="1483608" cy="38224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2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/>
              <a:t>50</a:t>
            </a:r>
          </a:p>
        </p:txBody>
      </p:sp>
      <p:sp>
        <p:nvSpPr>
          <p:cNvPr id="45" name="Text Placeholder 5"/>
          <p:cNvSpPr>
            <a:spLocks noGrp="1"/>
          </p:cNvSpPr>
          <p:nvPr>
            <p:ph type="body" sz="quarter" idx="39"/>
          </p:nvPr>
        </p:nvSpPr>
        <p:spPr>
          <a:xfrm>
            <a:off x="9829196" y="5118941"/>
            <a:ext cx="1720233" cy="49247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83462637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268225" y="2117672"/>
            <a:ext cx="4909841" cy="70976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spcAft>
                <a:spcPts val="675"/>
              </a:spcAft>
              <a:buNone/>
              <a:defRPr sz="1800">
                <a:solidFill>
                  <a:srgbClr val="323232"/>
                </a:solidFill>
                <a:latin typeface="+mj-lt"/>
              </a:defRPr>
            </a:lvl1pPr>
            <a:lvl2pPr marL="342875" indent="0">
              <a:lnSpc>
                <a:spcPts val="1575"/>
              </a:lnSpc>
              <a:spcAft>
                <a:spcPts val="900"/>
              </a:spcAft>
              <a:buNone/>
              <a:defRPr sz="1050">
                <a:solidFill>
                  <a:schemeClr val="bg1">
                    <a:lumMod val="50000"/>
                  </a:schemeClr>
                </a:solidFill>
                <a:latin typeface="+mj-lt"/>
              </a:defRPr>
            </a:lvl2pPr>
            <a:lvl3pPr marL="685749" indent="0">
              <a:lnSpc>
                <a:spcPts val="1575"/>
              </a:lnSpc>
              <a:spcAft>
                <a:spcPts val="900"/>
              </a:spcAft>
              <a:buNone/>
              <a:defRPr sz="900">
                <a:solidFill>
                  <a:schemeClr val="bg1">
                    <a:lumMod val="50000"/>
                  </a:schemeClr>
                </a:solidFill>
                <a:latin typeface="+mj-lt"/>
              </a:defRPr>
            </a:lvl3pPr>
            <a:lvl4pPr marL="1028624" indent="0">
              <a:lnSpc>
                <a:spcPts val="1575"/>
              </a:lnSpc>
              <a:spcAft>
                <a:spcPts val="900"/>
              </a:spcAft>
              <a:buNone/>
              <a:defRPr sz="825">
                <a:solidFill>
                  <a:schemeClr val="bg1">
                    <a:lumMod val="50000"/>
                  </a:schemeClr>
                </a:solidFill>
                <a:latin typeface="+mj-lt"/>
              </a:defRPr>
            </a:lvl4pPr>
            <a:lvl5pPr marL="1371498" indent="0">
              <a:lnSpc>
                <a:spcPts val="1575"/>
              </a:lnSpc>
              <a:spcAft>
                <a:spcPts val="900"/>
              </a:spcAft>
              <a:buNone/>
              <a:defRPr sz="825">
                <a:solidFill>
                  <a:schemeClr val="bg1">
                    <a:lumMod val="50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Object</a:t>
            </a:r>
          </a:p>
        </p:txBody>
      </p:sp>
      <p:sp>
        <p:nvSpPr>
          <p:cNvPr id="21" name="Content Placeholder 5"/>
          <p:cNvSpPr>
            <a:spLocks noGrp="1"/>
          </p:cNvSpPr>
          <p:nvPr>
            <p:ph sz="quarter" idx="14" hasCustomPrompt="1"/>
          </p:nvPr>
        </p:nvSpPr>
        <p:spPr>
          <a:xfrm>
            <a:off x="268225" y="2854989"/>
            <a:ext cx="4909840" cy="70976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spcAft>
                <a:spcPts val="675"/>
              </a:spcAft>
              <a:buNone/>
              <a:defRPr sz="1800">
                <a:solidFill>
                  <a:srgbClr val="323232"/>
                </a:solidFill>
                <a:latin typeface="+mj-lt"/>
              </a:defRPr>
            </a:lvl1pPr>
            <a:lvl2pPr marL="342875" indent="0">
              <a:lnSpc>
                <a:spcPts val="1575"/>
              </a:lnSpc>
              <a:spcAft>
                <a:spcPts val="900"/>
              </a:spcAft>
              <a:buNone/>
              <a:defRPr sz="1050">
                <a:solidFill>
                  <a:schemeClr val="bg1">
                    <a:lumMod val="50000"/>
                  </a:schemeClr>
                </a:solidFill>
                <a:latin typeface="+mj-lt"/>
              </a:defRPr>
            </a:lvl2pPr>
            <a:lvl3pPr marL="685749" indent="0">
              <a:lnSpc>
                <a:spcPts val="1575"/>
              </a:lnSpc>
              <a:spcAft>
                <a:spcPts val="900"/>
              </a:spcAft>
              <a:buNone/>
              <a:defRPr sz="900">
                <a:solidFill>
                  <a:schemeClr val="bg1">
                    <a:lumMod val="50000"/>
                  </a:schemeClr>
                </a:solidFill>
                <a:latin typeface="+mj-lt"/>
              </a:defRPr>
            </a:lvl3pPr>
            <a:lvl4pPr marL="1028624" indent="0">
              <a:lnSpc>
                <a:spcPts val="1575"/>
              </a:lnSpc>
              <a:spcAft>
                <a:spcPts val="900"/>
              </a:spcAft>
              <a:buNone/>
              <a:defRPr sz="825">
                <a:solidFill>
                  <a:schemeClr val="bg1">
                    <a:lumMod val="50000"/>
                  </a:schemeClr>
                </a:solidFill>
                <a:latin typeface="+mj-lt"/>
              </a:defRPr>
            </a:lvl4pPr>
            <a:lvl5pPr marL="1371498" indent="0">
              <a:lnSpc>
                <a:spcPts val="1575"/>
              </a:lnSpc>
              <a:spcAft>
                <a:spcPts val="900"/>
              </a:spcAft>
              <a:buNone/>
              <a:defRPr sz="825">
                <a:solidFill>
                  <a:schemeClr val="bg1">
                    <a:lumMod val="50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Object</a:t>
            </a:r>
          </a:p>
        </p:txBody>
      </p:sp>
      <p:sp>
        <p:nvSpPr>
          <p:cNvPr id="22" name="Content Placeholder 5"/>
          <p:cNvSpPr>
            <a:spLocks noGrp="1"/>
          </p:cNvSpPr>
          <p:nvPr>
            <p:ph sz="quarter" idx="15" hasCustomPrompt="1"/>
          </p:nvPr>
        </p:nvSpPr>
        <p:spPr>
          <a:xfrm>
            <a:off x="268227" y="3592306"/>
            <a:ext cx="4910208" cy="70976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spcAft>
                <a:spcPts val="675"/>
              </a:spcAft>
              <a:buNone/>
              <a:defRPr sz="1800">
                <a:solidFill>
                  <a:srgbClr val="323232"/>
                </a:solidFill>
                <a:latin typeface="+mj-lt"/>
              </a:defRPr>
            </a:lvl1pPr>
            <a:lvl2pPr marL="342875" indent="0">
              <a:lnSpc>
                <a:spcPts val="1575"/>
              </a:lnSpc>
              <a:spcAft>
                <a:spcPts val="900"/>
              </a:spcAft>
              <a:buNone/>
              <a:defRPr sz="1050">
                <a:solidFill>
                  <a:schemeClr val="bg1">
                    <a:lumMod val="50000"/>
                  </a:schemeClr>
                </a:solidFill>
                <a:latin typeface="+mj-lt"/>
              </a:defRPr>
            </a:lvl2pPr>
            <a:lvl3pPr marL="685749" indent="0">
              <a:lnSpc>
                <a:spcPts val="1575"/>
              </a:lnSpc>
              <a:spcAft>
                <a:spcPts val="900"/>
              </a:spcAft>
              <a:buNone/>
              <a:defRPr sz="900">
                <a:solidFill>
                  <a:schemeClr val="bg1">
                    <a:lumMod val="50000"/>
                  </a:schemeClr>
                </a:solidFill>
                <a:latin typeface="+mj-lt"/>
              </a:defRPr>
            </a:lvl3pPr>
            <a:lvl4pPr marL="1028624" indent="0">
              <a:lnSpc>
                <a:spcPts val="1575"/>
              </a:lnSpc>
              <a:spcAft>
                <a:spcPts val="900"/>
              </a:spcAft>
              <a:buNone/>
              <a:defRPr sz="825">
                <a:solidFill>
                  <a:schemeClr val="bg1">
                    <a:lumMod val="50000"/>
                  </a:schemeClr>
                </a:solidFill>
                <a:latin typeface="+mj-lt"/>
              </a:defRPr>
            </a:lvl4pPr>
            <a:lvl5pPr marL="1371498" indent="0">
              <a:lnSpc>
                <a:spcPts val="1575"/>
              </a:lnSpc>
              <a:spcAft>
                <a:spcPts val="900"/>
              </a:spcAft>
              <a:buNone/>
              <a:defRPr sz="825">
                <a:solidFill>
                  <a:schemeClr val="bg1">
                    <a:lumMod val="50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Object</a:t>
            </a:r>
          </a:p>
        </p:txBody>
      </p:sp>
      <p:sp>
        <p:nvSpPr>
          <p:cNvPr id="25" name="Content Placeholder 5"/>
          <p:cNvSpPr>
            <a:spLocks noGrp="1"/>
          </p:cNvSpPr>
          <p:nvPr>
            <p:ph sz="quarter" idx="16" hasCustomPrompt="1"/>
          </p:nvPr>
        </p:nvSpPr>
        <p:spPr>
          <a:xfrm>
            <a:off x="268227" y="4322886"/>
            <a:ext cx="4909836" cy="70976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spcAft>
                <a:spcPts val="675"/>
              </a:spcAft>
              <a:buNone/>
              <a:defRPr sz="1800">
                <a:solidFill>
                  <a:srgbClr val="323232"/>
                </a:solidFill>
                <a:latin typeface="+mj-lt"/>
              </a:defRPr>
            </a:lvl1pPr>
            <a:lvl2pPr marL="342875" indent="0">
              <a:lnSpc>
                <a:spcPts val="1575"/>
              </a:lnSpc>
              <a:spcAft>
                <a:spcPts val="900"/>
              </a:spcAft>
              <a:buNone/>
              <a:defRPr sz="1050">
                <a:solidFill>
                  <a:schemeClr val="bg1">
                    <a:lumMod val="50000"/>
                  </a:schemeClr>
                </a:solidFill>
                <a:latin typeface="+mj-lt"/>
              </a:defRPr>
            </a:lvl2pPr>
            <a:lvl3pPr marL="685749" indent="0">
              <a:lnSpc>
                <a:spcPts val="1575"/>
              </a:lnSpc>
              <a:spcAft>
                <a:spcPts val="900"/>
              </a:spcAft>
              <a:buNone/>
              <a:defRPr sz="900">
                <a:solidFill>
                  <a:schemeClr val="bg1">
                    <a:lumMod val="50000"/>
                  </a:schemeClr>
                </a:solidFill>
                <a:latin typeface="+mj-lt"/>
              </a:defRPr>
            </a:lvl3pPr>
            <a:lvl4pPr marL="1028624" indent="0">
              <a:lnSpc>
                <a:spcPts val="1575"/>
              </a:lnSpc>
              <a:spcAft>
                <a:spcPts val="900"/>
              </a:spcAft>
              <a:buNone/>
              <a:defRPr sz="825">
                <a:solidFill>
                  <a:schemeClr val="bg1">
                    <a:lumMod val="50000"/>
                  </a:schemeClr>
                </a:solidFill>
                <a:latin typeface="+mj-lt"/>
              </a:defRPr>
            </a:lvl4pPr>
            <a:lvl5pPr marL="1371498" indent="0">
              <a:lnSpc>
                <a:spcPts val="1575"/>
              </a:lnSpc>
              <a:spcAft>
                <a:spcPts val="900"/>
              </a:spcAft>
              <a:buNone/>
              <a:defRPr sz="825">
                <a:solidFill>
                  <a:schemeClr val="bg1">
                    <a:lumMod val="50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Object</a:t>
            </a:r>
          </a:p>
        </p:txBody>
      </p:sp>
      <p:sp>
        <p:nvSpPr>
          <p:cNvPr id="16" name="Marcador de número de diapositiva 32"/>
          <p:cNvSpPr>
            <a:spLocks noGrp="1"/>
          </p:cNvSpPr>
          <p:nvPr>
            <p:ph type="sldNum" sz="quarter" idx="17"/>
          </p:nvPr>
        </p:nvSpPr>
        <p:spPr>
          <a:xfrm>
            <a:off x="11776959" y="6519612"/>
            <a:ext cx="248264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GB" noProof="0"/>
              <a:t>© Amadeus IT Group and its affiliates and subsidiaries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68223" y="296865"/>
            <a:ext cx="11252795" cy="482549"/>
          </a:xfr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17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292608" y="779411"/>
            <a:ext cx="11228193" cy="46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67593645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cons 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Marcador de número de diapositiva 32"/>
          <p:cNvSpPr>
            <a:spLocks noGrp="1"/>
          </p:cNvSpPr>
          <p:nvPr>
            <p:ph type="sldNum" sz="quarter" idx="4"/>
          </p:nvPr>
        </p:nvSpPr>
        <p:spPr>
          <a:xfrm>
            <a:off x="11776959" y="6519612"/>
            <a:ext cx="248264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18" name="Content Placeholder 2"/>
          <p:cNvSpPr>
            <a:spLocks noGrp="1"/>
          </p:cNvSpPr>
          <p:nvPr>
            <p:ph idx="1" hasCustomPrompt="1"/>
          </p:nvPr>
        </p:nvSpPr>
        <p:spPr>
          <a:xfrm>
            <a:off x="2471623" y="2193938"/>
            <a:ext cx="2931239" cy="44726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aseline="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350">
                <a:solidFill>
                  <a:srgbClr val="454545"/>
                </a:solidFill>
                <a:latin typeface="+mj-lt"/>
              </a:defRPr>
            </a:lvl2pPr>
            <a:lvl3pPr>
              <a:defRPr sz="1200">
                <a:solidFill>
                  <a:srgbClr val="454545"/>
                </a:solidFill>
                <a:latin typeface="+mj-lt"/>
              </a:defRPr>
            </a:lvl3pPr>
            <a:lvl4pPr>
              <a:defRPr sz="1050">
                <a:solidFill>
                  <a:srgbClr val="454545"/>
                </a:solidFill>
                <a:latin typeface="+mj-lt"/>
              </a:defRPr>
            </a:lvl4pPr>
            <a:lvl5pPr>
              <a:defRPr sz="105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Click to add text</a:t>
            </a:r>
          </a:p>
        </p:txBody>
      </p:sp>
      <p:sp>
        <p:nvSpPr>
          <p:cNvPr id="19" name="Text Placeholder 23"/>
          <p:cNvSpPr>
            <a:spLocks noGrp="1"/>
          </p:cNvSpPr>
          <p:nvPr>
            <p:ph type="body" sz="quarter" idx="21"/>
          </p:nvPr>
        </p:nvSpPr>
        <p:spPr>
          <a:xfrm>
            <a:off x="2678243" y="2942321"/>
            <a:ext cx="2931447" cy="131223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rgbClr val="32323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2" name="Content Placeholder 2"/>
          <p:cNvSpPr>
            <a:spLocks noGrp="1"/>
          </p:cNvSpPr>
          <p:nvPr>
            <p:ph idx="30" hasCustomPrompt="1"/>
          </p:nvPr>
        </p:nvSpPr>
        <p:spPr>
          <a:xfrm>
            <a:off x="2471405" y="4494906"/>
            <a:ext cx="2931448" cy="44726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350">
                <a:solidFill>
                  <a:srgbClr val="454545"/>
                </a:solidFill>
                <a:latin typeface="+mj-lt"/>
              </a:defRPr>
            </a:lvl2pPr>
            <a:lvl3pPr>
              <a:defRPr sz="1200">
                <a:solidFill>
                  <a:srgbClr val="454545"/>
                </a:solidFill>
                <a:latin typeface="+mj-lt"/>
              </a:defRPr>
            </a:lvl3pPr>
            <a:lvl4pPr>
              <a:defRPr sz="1050">
                <a:solidFill>
                  <a:srgbClr val="454545"/>
                </a:solidFill>
                <a:latin typeface="+mj-lt"/>
              </a:defRPr>
            </a:lvl4pPr>
            <a:lvl5pPr>
              <a:defRPr sz="105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Click to add text</a:t>
            </a:r>
          </a:p>
        </p:txBody>
      </p:sp>
      <p:sp>
        <p:nvSpPr>
          <p:cNvPr id="23" name="Text Placeholder 23"/>
          <p:cNvSpPr>
            <a:spLocks noGrp="1"/>
          </p:cNvSpPr>
          <p:nvPr>
            <p:ph type="body" sz="quarter" idx="31"/>
          </p:nvPr>
        </p:nvSpPr>
        <p:spPr>
          <a:xfrm>
            <a:off x="2471405" y="5048653"/>
            <a:ext cx="2931448" cy="12600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rgbClr val="32323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5" name="Content Placeholder 2"/>
          <p:cNvSpPr>
            <a:spLocks noGrp="1"/>
          </p:cNvSpPr>
          <p:nvPr>
            <p:ph idx="32" hasCustomPrompt="1"/>
          </p:nvPr>
        </p:nvSpPr>
        <p:spPr>
          <a:xfrm>
            <a:off x="8216705" y="2202357"/>
            <a:ext cx="2835011" cy="44726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350">
                <a:solidFill>
                  <a:srgbClr val="454545"/>
                </a:solidFill>
                <a:latin typeface="+mj-lt"/>
              </a:defRPr>
            </a:lvl2pPr>
            <a:lvl3pPr>
              <a:defRPr sz="1200">
                <a:solidFill>
                  <a:srgbClr val="454545"/>
                </a:solidFill>
                <a:latin typeface="+mj-lt"/>
              </a:defRPr>
            </a:lvl3pPr>
            <a:lvl4pPr>
              <a:defRPr sz="1050">
                <a:solidFill>
                  <a:srgbClr val="454545"/>
                </a:solidFill>
                <a:latin typeface="+mj-lt"/>
              </a:defRPr>
            </a:lvl4pPr>
            <a:lvl5pPr>
              <a:defRPr sz="105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Click to add text</a:t>
            </a:r>
          </a:p>
        </p:txBody>
      </p:sp>
      <p:sp>
        <p:nvSpPr>
          <p:cNvPr id="26" name="Text Placeholder 23"/>
          <p:cNvSpPr>
            <a:spLocks noGrp="1"/>
          </p:cNvSpPr>
          <p:nvPr>
            <p:ph type="body" sz="quarter" idx="33"/>
          </p:nvPr>
        </p:nvSpPr>
        <p:spPr>
          <a:xfrm>
            <a:off x="8216497" y="2747699"/>
            <a:ext cx="2835011" cy="131223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rgbClr val="32323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7" name="Content Placeholder 2"/>
          <p:cNvSpPr>
            <a:spLocks noGrp="1"/>
          </p:cNvSpPr>
          <p:nvPr>
            <p:ph idx="34" hasCustomPrompt="1"/>
          </p:nvPr>
        </p:nvSpPr>
        <p:spPr>
          <a:xfrm>
            <a:off x="8216705" y="4494905"/>
            <a:ext cx="2835011" cy="44726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350">
                <a:solidFill>
                  <a:srgbClr val="454545"/>
                </a:solidFill>
                <a:latin typeface="+mj-lt"/>
              </a:defRPr>
            </a:lvl2pPr>
            <a:lvl3pPr>
              <a:defRPr sz="1200">
                <a:solidFill>
                  <a:srgbClr val="454545"/>
                </a:solidFill>
                <a:latin typeface="+mj-lt"/>
              </a:defRPr>
            </a:lvl3pPr>
            <a:lvl4pPr>
              <a:defRPr sz="1050">
                <a:solidFill>
                  <a:srgbClr val="454545"/>
                </a:solidFill>
                <a:latin typeface="+mj-lt"/>
              </a:defRPr>
            </a:lvl4pPr>
            <a:lvl5pPr>
              <a:defRPr sz="105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Click to add text</a:t>
            </a:r>
          </a:p>
        </p:txBody>
      </p:sp>
      <p:sp>
        <p:nvSpPr>
          <p:cNvPr id="29" name="Text Placeholder 23"/>
          <p:cNvSpPr>
            <a:spLocks noGrp="1"/>
          </p:cNvSpPr>
          <p:nvPr>
            <p:ph type="body" sz="quarter" idx="35"/>
          </p:nvPr>
        </p:nvSpPr>
        <p:spPr>
          <a:xfrm>
            <a:off x="8216705" y="5048653"/>
            <a:ext cx="2835011" cy="12600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rgbClr val="32323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1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GB" noProof="0"/>
              <a:t>© Amadeus IT Group and its affiliates and subsidiaries</a:t>
            </a:r>
          </a:p>
        </p:txBody>
      </p:sp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268224" y="296865"/>
            <a:ext cx="11253216" cy="482549"/>
          </a:xfr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292608" y="779411"/>
            <a:ext cx="11228613" cy="46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3211560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e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Marcador de número de diapositiva 32"/>
          <p:cNvSpPr>
            <a:spLocks noGrp="1"/>
          </p:cNvSpPr>
          <p:nvPr>
            <p:ph type="sldNum" sz="quarter" idx="4"/>
          </p:nvPr>
        </p:nvSpPr>
        <p:spPr>
          <a:xfrm>
            <a:off x="11776959" y="6519612"/>
            <a:ext cx="248264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17" name="Marcador de texto 31"/>
          <p:cNvSpPr>
            <a:spLocks noGrp="1"/>
          </p:cNvSpPr>
          <p:nvPr>
            <p:ph type="body" sz="quarter" idx="10" hasCustomPrompt="1"/>
          </p:nvPr>
        </p:nvSpPr>
        <p:spPr>
          <a:xfrm>
            <a:off x="3940081" y="2207676"/>
            <a:ext cx="3713163" cy="998708"/>
          </a:xfrm>
          <a:prstGeom prst="rect">
            <a:avLst/>
          </a:prstGeom>
          <a:solidFill>
            <a:schemeClr val="bg1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33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GB" noProof="0"/>
              <a:t>Title </a:t>
            </a:r>
          </a:p>
        </p:txBody>
      </p:sp>
      <p:sp>
        <p:nvSpPr>
          <p:cNvPr id="18" name="Content Placeholder 2"/>
          <p:cNvSpPr>
            <a:spLocks noGrp="1"/>
          </p:cNvSpPr>
          <p:nvPr>
            <p:ph idx="24" hasCustomPrompt="1"/>
          </p:nvPr>
        </p:nvSpPr>
        <p:spPr>
          <a:xfrm>
            <a:off x="8704890" y="4175599"/>
            <a:ext cx="2963793" cy="44726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400" baseline="0">
                <a:solidFill>
                  <a:schemeClr val="tx2"/>
                </a:solidFill>
                <a:latin typeface="+mj-lt"/>
              </a:defRPr>
            </a:lvl1pPr>
            <a:lvl2pPr marL="342875" indent="0">
              <a:buNone/>
              <a:defRPr sz="1350">
                <a:solidFill>
                  <a:srgbClr val="454545"/>
                </a:solidFill>
                <a:latin typeface="+mj-lt"/>
              </a:defRPr>
            </a:lvl2pPr>
            <a:lvl3pPr>
              <a:defRPr sz="1200">
                <a:solidFill>
                  <a:srgbClr val="454545"/>
                </a:solidFill>
                <a:latin typeface="+mj-lt"/>
              </a:defRPr>
            </a:lvl3pPr>
            <a:lvl4pPr>
              <a:defRPr sz="1050">
                <a:solidFill>
                  <a:srgbClr val="454545"/>
                </a:solidFill>
                <a:latin typeface="+mj-lt"/>
              </a:defRPr>
            </a:lvl4pPr>
            <a:lvl5pPr>
              <a:defRPr sz="105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Edit text style</a:t>
            </a:r>
          </a:p>
        </p:txBody>
      </p:sp>
      <p:sp>
        <p:nvSpPr>
          <p:cNvPr id="21" name="Text Placeholder 23"/>
          <p:cNvSpPr>
            <a:spLocks noGrp="1"/>
          </p:cNvSpPr>
          <p:nvPr>
            <p:ph type="body" sz="quarter" idx="25"/>
          </p:nvPr>
        </p:nvSpPr>
        <p:spPr>
          <a:xfrm>
            <a:off x="8702635" y="4697061"/>
            <a:ext cx="2994075" cy="161166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rgbClr val="32323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2" name="Content Placeholder 2"/>
          <p:cNvSpPr>
            <a:spLocks noGrp="1"/>
          </p:cNvSpPr>
          <p:nvPr>
            <p:ph idx="26" hasCustomPrompt="1"/>
          </p:nvPr>
        </p:nvSpPr>
        <p:spPr>
          <a:xfrm>
            <a:off x="4459199" y="4228531"/>
            <a:ext cx="2991827" cy="44726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400" baseline="0">
                <a:solidFill>
                  <a:schemeClr val="tx2"/>
                </a:solidFill>
                <a:latin typeface="+mj-lt"/>
              </a:defRPr>
            </a:lvl1pPr>
            <a:lvl2pPr marL="342875" indent="0">
              <a:buNone/>
              <a:defRPr sz="1350">
                <a:solidFill>
                  <a:srgbClr val="454545"/>
                </a:solidFill>
                <a:latin typeface="+mj-lt"/>
              </a:defRPr>
            </a:lvl2pPr>
            <a:lvl3pPr>
              <a:defRPr sz="1200">
                <a:solidFill>
                  <a:srgbClr val="454545"/>
                </a:solidFill>
                <a:latin typeface="+mj-lt"/>
              </a:defRPr>
            </a:lvl3pPr>
            <a:lvl4pPr>
              <a:defRPr sz="1050">
                <a:solidFill>
                  <a:srgbClr val="454545"/>
                </a:solidFill>
                <a:latin typeface="+mj-lt"/>
              </a:defRPr>
            </a:lvl4pPr>
            <a:lvl5pPr>
              <a:defRPr sz="105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Edit text style</a:t>
            </a:r>
          </a:p>
        </p:txBody>
      </p:sp>
      <p:sp>
        <p:nvSpPr>
          <p:cNvPr id="23" name="Text Placeholder 23"/>
          <p:cNvSpPr>
            <a:spLocks noGrp="1"/>
          </p:cNvSpPr>
          <p:nvPr>
            <p:ph type="body" sz="quarter" idx="27"/>
          </p:nvPr>
        </p:nvSpPr>
        <p:spPr>
          <a:xfrm>
            <a:off x="4456951" y="4749993"/>
            <a:ext cx="2994075" cy="155873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rgbClr val="32323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4" name="Content Placeholder 2"/>
          <p:cNvSpPr>
            <a:spLocks noGrp="1"/>
          </p:cNvSpPr>
          <p:nvPr>
            <p:ph idx="28" hasCustomPrompt="1"/>
          </p:nvPr>
        </p:nvSpPr>
        <p:spPr>
          <a:xfrm>
            <a:off x="320948" y="4228531"/>
            <a:ext cx="2991827" cy="44726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400" baseline="0">
                <a:solidFill>
                  <a:schemeClr val="tx2"/>
                </a:solidFill>
                <a:latin typeface="+mj-lt"/>
              </a:defRPr>
            </a:lvl1pPr>
            <a:lvl2pPr marL="342875" indent="0">
              <a:buNone/>
              <a:defRPr sz="1350">
                <a:solidFill>
                  <a:srgbClr val="454545"/>
                </a:solidFill>
                <a:latin typeface="+mj-lt"/>
              </a:defRPr>
            </a:lvl2pPr>
            <a:lvl3pPr>
              <a:defRPr sz="1200">
                <a:solidFill>
                  <a:srgbClr val="454545"/>
                </a:solidFill>
                <a:latin typeface="+mj-lt"/>
              </a:defRPr>
            </a:lvl3pPr>
            <a:lvl4pPr>
              <a:defRPr sz="1050">
                <a:solidFill>
                  <a:srgbClr val="454545"/>
                </a:solidFill>
                <a:latin typeface="+mj-lt"/>
              </a:defRPr>
            </a:lvl4pPr>
            <a:lvl5pPr>
              <a:defRPr sz="105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Edit text style</a:t>
            </a:r>
          </a:p>
        </p:txBody>
      </p:sp>
      <p:sp>
        <p:nvSpPr>
          <p:cNvPr id="25" name="Text Placeholder 23"/>
          <p:cNvSpPr>
            <a:spLocks noGrp="1"/>
          </p:cNvSpPr>
          <p:nvPr>
            <p:ph type="body" sz="quarter" idx="29"/>
          </p:nvPr>
        </p:nvSpPr>
        <p:spPr>
          <a:xfrm>
            <a:off x="318700" y="4749993"/>
            <a:ext cx="2994075" cy="155873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rgbClr val="32323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9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GB" noProof="0"/>
              <a:t>© Amadeus IT Group and its affiliates and subsidiaries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268224" y="296865"/>
            <a:ext cx="11253216" cy="482549"/>
          </a:xfr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19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292608" y="779411"/>
            <a:ext cx="11228613" cy="46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5415731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 list slide 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ítulo 1"/>
          <p:cNvSpPr txBox="1">
            <a:spLocks/>
          </p:cNvSpPr>
          <p:nvPr userDrawn="1"/>
        </p:nvSpPr>
        <p:spPr>
          <a:xfrm>
            <a:off x="576481" y="314323"/>
            <a:ext cx="11092351" cy="1311112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>
            <a:lvl1pPr algn="l" defTabSz="914400" rtl="0" eaLnBrk="1" latinLnBrk="0" hangingPunct="1">
              <a:lnSpc>
                <a:spcPts val="41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sz="3300"/>
          </a:p>
        </p:txBody>
      </p:sp>
      <p:sp>
        <p:nvSpPr>
          <p:cNvPr id="22" name="Marcador de número de diapositiva 32"/>
          <p:cNvSpPr>
            <a:spLocks noGrp="1"/>
          </p:cNvSpPr>
          <p:nvPr>
            <p:ph type="sldNum" sz="quarter" idx="4"/>
          </p:nvPr>
        </p:nvSpPr>
        <p:spPr>
          <a:xfrm>
            <a:off x="11776959" y="6519612"/>
            <a:ext cx="248264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s-ES" smtClean="0"/>
              <a:pPr/>
              <a:t>‹#›</a:t>
            </a:fld>
            <a:endParaRPr lang="es-ES"/>
          </a:p>
        </p:txBody>
      </p:sp>
      <p:sp>
        <p:nvSpPr>
          <p:cNvPr id="26" name="Content Placeholder 2"/>
          <p:cNvSpPr>
            <a:spLocks noGrp="1"/>
          </p:cNvSpPr>
          <p:nvPr>
            <p:ph idx="1" hasCustomPrompt="1"/>
          </p:nvPr>
        </p:nvSpPr>
        <p:spPr>
          <a:xfrm>
            <a:off x="584235" y="3788112"/>
            <a:ext cx="2688372" cy="44726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400" baseline="0">
                <a:solidFill>
                  <a:schemeClr val="tx2"/>
                </a:solidFill>
                <a:latin typeface="+mj-lt"/>
              </a:defRPr>
            </a:lvl1pPr>
            <a:lvl2pPr marL="342875" indent="0">
              <a:buNone/>
              <a:defRPr sz="1350">
                <a:solidFill>
                  <a:srgbClr val="454545"/>
                </a:solidFill>
                <a:latin typeface="+mj-lt"/>
              </a:defRPr>
            </a:lvl2pPr>
            <a:lvl3pPr>
              <a:defRPr sz="1200">
                <a:solidFill>
                  <a:srgbClr val="454545"/>
                </a:solidFill>
                <a:latin typeface="+mj-lt"/>
              </a:defRPr>
            </a:lvl3pPr>
            <a:lvl4pPr>
              <a:defRPr sz="1050">
                <a:solidFill>
                  <a:srgbClr val="454545"/>
                </a:solidFill>
                <a:latin typeface="+mj-lt"/>
              </a:defRPr>
            </a:lvl4pPr>
            <a:lvl5pPr>
              <a:defRPr sz="105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Edit text style</a:t>
            </a:r>
          </a:p>
        </p:txBody>
      </p:sp>
      <p:sp>
        <p:nvSpPr>
          <p:cNvPr id="28" name="Text Placeholder 23"/>
          <p:cNvSpPr>
            <a:spLocks noGrp="1"/>
          </p:cNvSpPr>
          <p:nvPr>
            <p:ph type="body" sz="quarter" idx="21"/>
          </p:nvPr>
        </p:nvSpPr>
        <p:spPr>
          <a:xfrm>
            <a:off x="584027" y="4589189"/>
            <a:ext cx="2688564" cy="14120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rgbClr val="32323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9" name="Marcador de texto 4"/>
          <p:cNvSpPr>
            <a:spLocks noGrp="1"/>
          </p:cNvSpPr>
          <p:nvPr>
            <p:ph type="body" sz="quarter" idx="36" hasCustomPrompt="1"/>
          </p:nvPr>
        </p:nvSpPr>
        <p:spPr>
          <a:xfrm>
            <a:off x="1307634" y="2847398"/>
            <a:ext cx="1255923" cy="973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45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1</a:t>
            </a:r>
          </a:p>
        </p:txBody>
      </p:sp>
      <p:sp>
        <p:nvSpPr>
          <p:cNvPr id="30" name="Content Placeholder 2"/>
          <p:cNvSpPr>
            <a:spLocks noGrp="1"/>
          </p:cNvSpPr>
          <p:nvPr>
            <p:ph idx="37" hasCustomPrompt="1"/>
          </p:nvPr>
        </p:nvSpPr>
        <p:spPr>
          <a:xfrm>
            <a:off x="3409175" y="3788112"/>
            <a:ext cx="2688372" cy="44726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400" baseline="0">
                <a:solidFill>
                  <a:schemeClr val="tx1"/>
                </a:solidFill>
                <a:latin typeface="+mj-lt"/>
              </a:defRPr>
            </a:lvl1pPr>
            <a:lvl2pPr marL="342875" indent="0">
              <a:buNone/>
              <a:defRPr sz="1350">
                <a:solidFill>
                  <a:srgbClr val="454545"/>
                </a:solidFill>
                <a:latin typeface="+mj-lt"/>
              </a:defRPr>
            </a:lvl2pPr>
            <a:lvl3pPr>
              <a:defRPr sz="1200">
                <a:solidFill>
                  <a:srgbClr val="454545"/>
                </a:solidFill>
                <a:latin typeface="+mj-lt"/>
              </a:defRPr>
            </a:lvl3pPr>
            <a:lvl4pPr>
              <a:defRPr sz="1050">
                <a:solidFill>
                  <a:srgbClr val="454545"/>
                </a:solidFill>
                <a:latin typeface="+mj-lt"/>
              </a:defRPr>
            </a:lvl4pPr>
            <a:lvl5pPr>
              <a:defRPr sz="105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Edit text style</a:t>
            </a:r>
          </a:p>
        </p:txBody>
      </p:sp>
      <p:sp>
        <p:nvSpPr>
          <p:cNvPr id="31" name="Text Placeholder 23"/>
          <p:cNvSpPr>
            <a:spLocks noGrp="1"/>
          </p:cNvSpPr>
          <p:nvPr>
            <p:ph type="body" sz="quarter" idx="38"/>
          </p:nvPr>
        </p:nvSpPr>
        <p:spPr>
          <a:xfrm>
            <a:off x="3408967" y="4589189"/>
            <a:ext cx="2688564" cy="14120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rgbClr val="32323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2" name="Marcador de texto 4"/>
          <p:cNvSpPr>
            <a:spLocks noGrp="1"/>
          </p:cNvSpPr>
          <p:nvPr>
            <p:ph type="body" sz="quarter" idx="39" hasCustomPrompt="1"/>
          </p:nvPr>
        </p:nvSpPr>
        <p:spPr>
          <a:xfrm>
            <a:off x="4117730" y="2847398"/>
            <a:ext cx="1271279" cy="973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45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2</a:t>
            </a:r>
          </a:p>
        </p:txBody>
      </p:sp>
      <p:sp>
        <p:nvSpPr>
          <p:cNvPr id="33" name="Content Placeholder 2"/>
          <p:cNvSpPr>
            <a:spLocks noGrp="1"/>
          </p:cNvSpPr>
          <p:nvPr>
            <p:ph idx="40" hasCustomPrompt="1"/>
          </p:nvPr>
        </p:nvSpPr>
        <p:spPr>
          <a:xfrm>
            <a:off x="6201823" y="3788112"/>
            <a:ext cx="2688372" cy="44726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400" baseline="0">
                <a:solidFill>
                  <a:schemeClr val="tx2"/>
                </a:solidFill>
                <a:latin typeface="+mj-lt"/>
              </a:defRPr>
            </a:lvl1pPr>
            <a:lvl2pPr marL="342875" indent="0">
              <a:buNone/>
              <a:defRPr sz="1350">
                <a:solidFill>
                  <a:srgbClr val="454545"/>
                </a:solidFill>
                <a:latin typeface="+mj-lt"/>
              </a:defRPr>
            </a:lvl2pPr>
            <a:lvl3pPr>
              <a:defRPr sz="1200">
                <a:solidFill>
                  <a:srgbClr val="454545"/>
                </a:solidFill>
                <a:latin typeface="+mj-lt"/>
              </a:defRPr>
            </a:lvl3pPr>
            <a:lvl4pPr>
              <a:defRPr sz="1050">
                <a:solidFill>
                  <a:srgbClr val="454545"/>
                </a:solidFill>
                <a:latin typeface="+mj-lt"/>
              </a:defRPr>
            </a:lvl4pPr>
            <a:lvl5pPr>
              <a:defRPr sz="105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Edit text style</a:t>
            </a:r>
          </a:p>
        </p:txBody>
      </p:sp>
      <p:sp>
        <p:nvSpPr>
          <p:cNvPr id="34" name="Text Placeholder 23"/>
          <p:cNvSpPr>
            <a:spLocks noGrp="1"/>
          </p:cNvSpPr>
          <p:nvPr>
            <p:ph type="body" sz="quarter" idx="41"/>
          </p:nvPr>
        </p:nvSpPr>
        <p:spPr>
          <a:xfrm>
            <a:off x="6201611" y="4589189"/>
            <a:ext cx="2688564" cy="14120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rgbClr val="32323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5" name="Marcador de texto 4"/>
          <p:cNvSpPr>
            <a:spLocks noGrp="1"/>
          </p:cNvSpPr>
          <p:nvPr>
            <p:ph type="body" sz="quarter" idx="42" hasCustomPrompt="1"/>
          </p:nvPr>
        </p:nvSpPr>
        <p:spPr>
          <a:xfrm>
            <a:off x="6911748" y="2847398"/>
            <a:ext cx="1271279" cy="973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45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3</a:t>
            </a:r>
          </a:p>
        </p:txBody>
      </p:sp>
      <p:sp>
        <p:nvSpPr>
          <p:cNvPr id="36" name="Content Placeholder 2"/>
          <p:cNvSpPr>
            <a:spLocks noGrp="1"/>
          </p:cNvSpPr>
          <p:nvPr>
            <p:ph idx="43" hasCustomPrompt="1"/>
          </p:nvPr>
        </p:nvSpPr>
        <p:spPr>
          <a:xfrm>
            <a:off x="9026759" y="3788112"/>
            <a:ext cx="2688372" cy="44726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400" baseline="0">
                <a:solidFill>
                  <a:schemeClr val="tx1"/>
                </a:solidFill>
                <a:latin typeface="+mj-lt"/>
              </a:defRPr>
            </a:lvl1pPr>
            <a:lvl2pPr marL="342875" indent="0">
              <a:buNone/>
              <a:defRPr sz="1350">
                <a:solidFill>
                  <a:srgbClr val="454545"/>
                </a:solidFill>
                <a:latin typeface="+mj-lt"/>
              </a:defRPr>
            </a:lvl2pPr>
            <a:lvl3pPr>
              <a:defRPr sz="1200">
                <a:solidFill>
                  <a:srgbClr val="454545"/>
                </a:solidFill>
                <a:latin typeface="+mj-lt"/>
              </a:defRPr>
            </a:lvl3pPr>
            <a:lvl4pPr>
              <a:defRPr sz="1050">
                <a:solidFill>
                  <a:srgbClr val="454545"/>
                </a:solidFill>
                <a:latin typeface="+mj-lt"/>
              </a:defRPr>
            </a:lvl4pPr>
            <a:lvl5pPr>
              <a:defRPr sz="105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Edit text style</a:t>
            </a:r>
          </a:p>
        </p:txBody>
      </p:sp>
      <p:sp>
        <p:nvSpPr>
          <p:cNvPr id="37" name="Text Placeholder 23"/>
          <p:cNvSpPr>
            <a:spLocks noGrp="1"/>
          </p:cNvSpPr>
          <p:nvPr>
            <p:ph type="body" sz="quarter" idx="44"/>
          </p:nvPr>
        </p:nvSpPr>
        <p:spPr>
          <a:xfrm>
            <a:off x="9026551" y="4589189"/>
            <a:ext cx="2688564" cy="14120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rgbClr val="32323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8" name="Marcador de texto 4"/>
          <p:cNvSpPr>
            <a:spLocks noGrp="1"/>
          </p:cNvSpPr>
          <p:nvPr>
            <p:ph type="body" sz="quarter" idx="45" hasCustomPrompt="1"/>
          </p:nvPr>
        </p:nvSpPr>
        <p:spPr>
          <a:xfrm>
            <a:off x="9736687" y="2847398"/>
            <a:ext cx="1271279" cy="973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45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4</a:t>
            </a:r>
          </a:p>
        </p:txBody>
      </p:sp>
      <p:sp>
        <p:nvSpPr>
          <p:cNvPr id="40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GB" noProof="0"/>
              <a:t>© Amadeus IT Group and its affiliates and subsidiaries</a:t>
            </a:r>
          </a:p>
        </p:txBody>
      </p:sp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268224" y="296865"/>
            <a:ext cx="11253216" cy="482549"/>
          </a:xfr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24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292608" y="779411"/>
            <a:ext cx="11228613" cy="46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81390313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 list slide l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Marcador de número de diapositiva 32"/>
          <p:cNvSpPr>
            <a:spLocks noGrp="1"/>
          </p:cNvSpPr>
          <p:nvPr>
            <p:ph type="sldNum" sz="quarter" idx="4"/>
          </p:nvPr>
        </p:nvSpPr>
        <p:spPr>
          <a:xfrm>
            <a:off x="11776959" y="6519612"/>
            <a:ext cx="248264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s-ES" smtClean="0"/>
              <a:pPr/>
              <a:t>‹#›</a:t>
            </a:fld>
            <a:endParaRPr lang="es-ES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761245" y="3297489"/>
            <a:ext cx="2462491" cy="44726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2000" baseline="0">
                <a:solidFill>
                  <a:schemeClr val="tx1"/>
                </a:solidFill>
                <a:latin typeface="+mj-lt"/>
              </a:defRPr>
            </a:lvl1pPr>
            <a:lvl2pPr marL="342875" indent="0">
              <a:buNone/>
              <a:defRPr sz="1350">
                <a:solidFill>
                  <a:srgbClr val="454545"/>
                </a:solidFill>
                <a:latin typeface="+mj-lt"/>
              </a:defRPr>
            </a:lvl2pPr>
            <a:lvl3pPr>
              <a:defRPr sz="1200">
                <a:solidFill>
                  <a:srgbClr val="454545"/>
                </a:solidFill>
                <a:latin typeface="+mj-lt"/>
              </a:defRPr>
            </a:lvl3pPr>
            <a:lvl4pPr>
              <a:defRPr sz="1050">
                <a:solidFill>
                  <a:srgbClr val="454545"/>
                </a:solidFill>
                <a:latin typeface="+mj-lt"/>
              </a:defRPr>
            </a:lvl4pPr>
            <a:lvl5pPr>
              <a:defRPr sz="105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Edit text style</a:t>
            </a:r>
          </a:p>
        </p:txBody>
      </p:sp>
      <p:sp>
        <p:nvSpPr>
          <p:cNvPr id="23" name="Text Placeholder 23"/>
          <p:cNvSpPr>
            <a:spLocks noGrp="1"/>
          </p:cNvSpPr>
          <p:nvPr>
            <p:ph type="body" sz="quarter" idx="21"/>
          </p:nvPr>
        </p:nvSpPr>
        <p:spPr>
          <a:xfrm>
            <a:off x="755215" y="3818945"/>
            <a:ext cx="2462667" cy="24897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rgbClr val="32323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6" name="Marcador de texto 4"/>
          <p:cNvSpPr>
            <a:spLocks noGrp="1"/>
          </p:cNvSpPr>
          <p:nvPr>
            <p:ph type="body" sz="quarter" idx="36" hasCustomPrompt="1"/>
          </p:nvPr>
        </p:nvSpPr>
        <p:spPr>
          <a:xfrm>
            <a:off x="774793" y="2401759"/>
            <a:ext cx="1270115" cy="78435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45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1</a:t>
            </a:r>
          </a:p>
        </p:txBody>
      </p:sp>
      <p:sp>
        <p:nvSpPr>
          <p:cNvPr id="27" name="Content Placeholder 2"/>
          <p:cNvSpPr>
            <a:spLocks noGrp="1"/>
          </p:cNvSpPr>
          <p:nvPr>
            <p:ph idx="37" hasCustomPrompt="1"/>
          </p:nvPr>
        </p:nvSpPr>
        <p:spPr>
          <a:xfrm>
            <a:off x="3549709" y="3297489"/>
            <a:ext cx="2462491" cy="44726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2000" baseline="0">
                <a:solidFill>
                  <a:schemeClr val="tx1"/>
                </a:solidFill>
                <a:latin typeface="+mj-lt"/>
              </a:defRPr>
            </a:lvl1pPr>
            <a:lvl2pPr marL="342875" indent="0">
              <a:buNone/>
              <a:defRPr sz="1350">
                <a:solidFill>
                  <a:srgbClr val="454545"/>
                </a:solidFill>
                <a:latin typeface="+mj-lt"/>
              </a:defRPr>
            </a:lvl2pPr>
            <a:lvl3pPr>
              <a:defRPr sz="1200">
                <a:solidFill>
                  <a:srgbClr val="454545"/>
                </a:solidFill>
                <a:latin typeface="+mj-lt"/>
              </a:defRPr>
            </a:lvl3pPr>
            <a:lvl4pPr>
              <a:defRPr sz="1050">
                <a:solidFill>
                  <a:srgbClr val="454545"/>
                </a:solidFill>
                <a:latin typeface="+mj-lt"/>
              </a:defRPr>
            </a:lvl4pPr>
            <a:lvl5pPr>
              <a:defRPr sz="105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Edit text style</a:t>
            </a:r>
          </a:p>
        </p:txBody>
      </p:sp>
      <p:sp>
        <p:nvSpPr>
          <p:cNvPr id="28" name="Text Placeholder 23"/>
          <p:cNvSpPr>
            <a:spLocks noGrp="1"/>
          </p:cNvSpPr>
          <p:nvPr>
            <p:ph type="body" sz="quarter" idx="38"/>
          </p:nvPr>
        </p:nvSpPr>
        <p:spPr>
          <a:xfrm>
            <a:off x="3543679" y="3818945"/>
            <a:ext cx="2462667" cy="24897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rgbClr val="32323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2" name="Marcador de texto 4"/>
          <p:cNvSpPr>
            <a:spLocks noGrp="1"/>
          </p:cNvSpPr>
          <p:nvPr>
            <p:ph type="body" sz="quarter" idx="39" hasCustomPrompt="1"/>
          </p:nvPr>
        </p:nvSpPr>
        <p:spPr>
          <a:xfrm>
            <a:off x="3563257" y="2401759"/>
            <a:ext cx="1270115" cy="78435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45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2</a:t>
            </a:r>
          </a:p>
        </p:txBody>
      </p:sp>
      <p:sp>
        <p:nvSpPr>
          <p:cNvPr id="33" name="Content Placeholder 2"/>
          <p:cNvSpPr>
            <a:spLocks noGrp="1"/>
          </p:cNvSpPr>
          <p:nvPr>
            <p:ph idx="40" hasCustomPrompt="1"/>
          </p:nvPr>
        </p:nvSpPr>
        <p:spPr>
          <a:xfrm>
            <a:off x="6283421" y="3297489"/>
            <a:ext cx="2462491" cy="44726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2000" baseline="0">
                <a:solidFill>
                  <a:schemeClr val="tx1"/>
                </a:solidFill>
                <a:latin typeface="+mj-lt"/>
              </a:defRPr>
            </a:lvl1pPr>
            <a:lvl2pPr marL="342875" indent="0">
              <a:buNone/>
              <a:defRPr sz="1350">
                <a:solidFill>
                  <a:srgbClr val="454545"/>
                </a:solidFill>
                <a:latin typeface="+mj-lt"/>
              </a:defRPr>
            </a:lvl2pPr>
            <a:lvl3pPr>
              <a:defRPr sz="1200">
                <a:solidFill>
                  <a:srgbClr val="454545"/>
                </a:solidFill>
                <a:latin typeface="+mj-lt"/>
              </a:defRPr>
            </a:lvl3pPr>
            <a:lvl4pPr>
              <a:defRPr sz="1050">
                <a:solidFill>
                  <a:srgbClr val="454545"/>
                </a:solidFill>
                <a:latin typeface="+mj-lt"/>
              </a:defRPr>
            </a:lvl4pPr>
            <a:lvl5pPr>
              <a:defRPr sz="105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Edit text style</a:t>
            </a:r>
          </a:p>
        </p:txBody>
      </p:sp>
      <p:sp>
        <p:nvSpPr>
          <p:cNvPr id="34" name="Text Placeholder 23"/>
          <p:cNvSpPr>
            <a:spLocks noGrp="1"/>
          </p:cNvSpPr>
          <p:nvPr>
            <p:ph type="body" sz="quarter" idx="41"/>
          </p:nvPr>
        </p:nvSpPr>
        <p:spPr>
          <a:xfrm>
            <a:off x="6294324" y="3818945"/>
            <a:ext cx="2462667" cy="24897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rgbClr val="32323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5" name="Marcador de texto 4"/>
          <p:cNvSpPr>
            <a:spLocks noGrp="1"/>
          </p:cNvSpPr>
          <p:nvPr>
            <p:ph type="body" sz="quarter" idx="42" hasCustomPrompt="1"/>
          </p:nvPr>
        </p:nvSpPr>
        <p:spPr>
          <a:xfrm>
            <a:off x="6296969" y="2401759"/>
            <a:ext cx="1270115" cy="78435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45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3</a:t>
            </a:r>
          </a:p>
        </p:txBody>
      </p:sp>
      <p:sp>
        <p:nvSpPr>
          <p:cNvPr id="36" name="Content Placeholder 2"/>
          <p:cNvSpPr>
            <a:spLocks noGrp="1"/>
          </p:cNvSpPr>
          <p:nvPr>
            <p:ph idx="43" hasCustomPrompt="1"/>
          </p:nvPr>
        </p:nvSpPr>
        <p:spPr>
          <a:xfrm>
            <a:off x="9122489" y="3297489"/>
            <a:ext cx="2462491" cy="44726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2000" baseline="0">
                <a:solidFill>
                  <a:schemeClr val="tx1"/>
                </a:solidFill>
                <a:latin typeface="+mj-lt"/>
              </a:defRPr>
            </a:lvl1pPr>
            <a:lvl2pPr marL="342875" indent="0">
              <a:buNone/>
              <a:defRPr sz="1350">
                <a:solidFill>
                  <a:srgbClr val="454545"/>
                </a:solidFill>
                <a:latin typeface="+mj-lt"/>
              </a:defRPr>
            </a:lvl2pPr>
            <a:lvl3pPr>
              <a:defRPr sz="1200">
                <a:solidFill>
                  <a:srgbClr val="454545"/>
                </a:solidFill>
                <a:latin typeface="+mj-lt"/>
              </a:defRPr>
            </a:lvl3pPr>
            <a:lvl4pPr>
              <a:defRPr sz="1050">
                <a:solidFill>
                  <a:srgbClr val="454545"/>
                </a:solidFill>
                <a:latin typeface="+mj-lt"/>
              </a:defRPr>
            </a:lvl4pPr>
            <a:lvl5pPr>
              <a:defRPr sz="105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Edit text style</a:t>
            </a:r>
          </a:p>
        </p:txBody>
      </p:sp>
      <p:sp>
        <p:nvSpPr>
          <p:cNvPr id="37" name="Text Placeholder 23"/>
          <p:cNvSpPr>
            <a:spLocks noGrp="1"/>
          </p:cNvSpPr>
          <p:nvPr>
            <p:ph type="body" sz="quarter" idx="44"/>
          </p:nvPr>
        </p:nvSpPr>
        <p:spPr>
          <a:xfrm>
            <a:off x="9133392" y="3818945"/>
            <a:ext cx="2462667" cy="24897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rgbClr val="32323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8" name="Marcador de texto 4"/>
          <p:cNvSpPr>
            <a:spLocks noGrp="1"/>
          </p:cNvSpPr>
          <p:nvPr>
            <p:ph type="body" sz="quarter" idx="45" hasCustomPrompt="1"/>
          </p:nvPr>
        </p:nvSpPr>
        <p:spPr>
          <a:xfrm>
            <a:off x="9136037" y="2401759"/>
            <a:ext cx="1270115" cy="78435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45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4</a:t>
            </a:r>
          </a:p>
        </p:txBody>
      </p:sp>
      <p:sp>
        <p:nvSpPr>
          <p:cNvPr id="41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GB" noProof="0"/>
              <a:t>© Amadeus IT Group and its affiliates and subsidiaries</a:t>
            </a:r>
          </a:p>
        </p:txBody>
      </p:sp>
      <p:sp>
        <p:nvSpPr>
          <p:cNvPr id="25" name="Title 1"/>
          <p:cNvSpPr>
            <a:spLocks noGrp="1"/>
          </p:cNvSpPr>
          <p:nvPr>
            <p:ph type="title"/>
          </p:nvPr>
        </p:nvSpPr>
        <p:spPr>
          <a:xfrm>
            <a:off x="268224" y="296865"/>
            <a:ext cx="11253216" cy="482549"/>
          </a:xfr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29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292608" y="779411"/>
            <a:ext cx="11228613" cy="432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82412342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 list slide 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Marcador de número de diapositiva 32"/>
          <p:cNvSpPr>
            <a:spLocks noGrp="1"/>
          </p:cNvSpPr>
          <p:nvPr>
            <p:ph type="sldNum" sz="quarter" idx="4"/>
          </p:nvPr>
        </p:nvSpPr>
        <p:spPr>
          <a:xfrm>
            <a:off x="11776959" y="6519612"/>
            <a:ext cx="248264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18" name="Marcador de texto 2"/>
          <p:cNvSpPr>
            <a:spLocks noGrp="1"/>
          </p:cNvSpPr>
          <p:nvPr>
            <p:ph type="body" sz="quarter" idx="18" hasCustomPrompt="1"/>
          </p:nvPr>
        </p:nvSpPr>
        <p:spPr>
          <a:xfrm>
            <a:off x="1626500" y="2289059"/>
            <a:ext cx="5291145" cy="95660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  <a:lvl2pPr marL="342875" indent="0">
              <a:buNone/>
              <a:defRPr/>
            </a:lvl2pPr>
            <a:lvl3pPr marL="685749" indent="0">
              <a:buNone/>
              <a:defRPr/>
            </a:lvl3pPr>
            <a:lvl4pPr marL="1028624" indent="0">
              <a:buNone/>
              <a:defRPr/>
            </a:lvl4pPr>
            <a:lvl5pPr marL="1371498" indent="0">
              <a:buNone/>
              <a:defRPr/>
            </a:lvl5pPr>
          </a:lstStyle>
          <a:p>
            <a:pPr lvl="0"/>
            <a:r>
              <a:rPr lang="en-GB" noProof="0"/>
              <a:t>Edit master text slide</a:t>
            </a:r>
          </a:p>
        </p:txBody>
      </p:sp>
      <p:sp>
        <p:nvSpPr>
          <p:cNvPr id="19" name="Marcador de posición de imagen 28"/>
          <p:cNvSpPr>
            <a:spLocks noGrp="1"/>
          </p:cNvSpPr>
          <p:nvPr>
            <p:ph type="pic" sz="quarter" idx="16" hasCustomPrompt="1"/>
          </p:nvPr>
        </p:nvSpPr>
        <p:spPr>
          <a:xfrm>
            <a:off x="7245455" y="2287853"/>
            <a:ext cx="4479647" cy="3256492"/>
          </a:xfrm>
          <a:custGeom>
            <a:avLst/>
            <a:gdLst>
              <a:gd name="connsiteX0" fmla="*/ 1708960 w 6589713"/>
              <a:gd name="connsiteY0" fmla="*/ 853 h 5805701"/>
              <a:gd name="connsiteX1" fmla="*/ 2304022 w 6589713"/>
              <a:gd name="connsiteY1" fmla="*/ 142353 h 5805701"/>
              <a:gd name="connsiteX2" fmla="*/ 3133681 w 6589713"/>
              <a:gd name="connsiteY2" fmla="*/ 876002 h 5805701"/>
              <a:gd name="connsiteX3" fmla="*/ 6410042 w 6589713"/>
              <a:gd name="connsiteY3" fmla="*/ 4771203 h 5805701"/>
              <a:gd name="connsiteX4" fmla="*/ 6589713 w 6589713"/>
              <a:gd name="connsiteY4" fmla="*/ 5198725 h 5805701"/>
              <a:gd name="connsiteX5" fmla="*/ 5982001 w 6589713"/>
              <a:gd name="connsiteY5" fmla="*/ 5805701 h 5805701"/>
              <a:gd name="connsiteX6" fmla="*/ 935348 w 6589713"/>
              <a:gd name="connsiteY6" fmla="*/ 5805701 h 5805701"/>
              <a:gd name="connsiteX7" fmla="*/ 0 w 6589713"/>
              <a:gd name="connsiteY7" fmla="*/ 4866208 h 5805701"/>
              <a:gd name="connsiteX8" fmla="*/ 0 w 6589713"/>
              <a:gd name="connsiteY8" fmla="*/ 1641319 h 5805701"/>
              <a:gd name="connsiteX9" fmla="*/ 480885 w 6589713"/>
              <a:gd name="connsiteY9" fmla="*/ 480148 h 5805701"/>
              <a:gd name="connsiteX10" fmla="*/ 1708960 w 6589713"/>
              <a:gd name="connsiteY10" fmla="*/ 853 h 5805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589713" h="5805701">
                <a:moveTo>
                  <a:pt x="1708960" y="853"/>
                </a:moveTo>
                <a:cubicBezTo>
                  <a:pt x="1913055" y="7515"/>
                  <a:pt x="2115763" y="53286"/>
                  <a:pt x="2304022" y="142353"/>
                </a:cubicBezTo>
                <a:cubicBezTo>
                  <a:pt x="2663364" y="311250"/>
                  <a:pt x="2890596" y="596265"/>
                  <a:pt x="3133681" y="876002"/>
                </a:cubicBezTo>
                <a:cubicBezTo>
                  <a:pt x="3133681" y="876002"/>
                  <a:pt x="3133681" y="876002"/>
                  <a:pt x="6410042" y="4771203"/>
                </a:cubicBezTo>
                <a:cubicBezTo>
                  <a:pt x="6505162" y="4887320"/>
                  <a:pt x="6589713" y="5035106"/>
                  <a:pt x="6589713" y="5198725"/>
                </a:cubicBezTo>
                <a:cubicBezTo>
                  <a:pt x="6589713" y="5531243"/>
                  <a:pt x="6320206" y="5805701"/>
                  <a:pt x="5982001" y="5805701"/>
                </a:cubicBezTo>
                <a:lnTo>
                  <a:pt x="935348" y="5805701"/>
                </a:lnTo>
                <a:cubicBezTo>
                  <a:pt x="417472" y="5805701"/>
                  <a:pt x="0" y="5383457"/>
                  <a:pt x="0" y="4866208"/>
                </a:cubicBezTo>
                <a:cubicBezTo>
                  <a:pt x="0" y="4628696"/>
                  <a:pt x="0" y="1641319"/>
                  <a:pt x="0" y="1641319"/>
                </a:cubicBezTo>
                <a:cubicBezTo>
                  <a:pt x="0" y="1219075"/>
                  <a:pt x="158534" y="802109"/>
                  <a:pt x="480885" y="480148"/>
                </a:cubicBezTo>
                <a:cubicBezTo>
                  <a:pt x="804228" y="160826"/>
                  <a:pt x="1259950" y="-13803"/>
                  <a:pt x="1708960" y="853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l">
              <a:buNone/>
              <a:defRPr/>
            </a:lvl1pPr>
          </a:lstStyle>
          <a:p>
            <a:r>
              <a:rPr lang="en-GB" noProof="0"/>
              <a:t>     </a:t>
            </a:r>
            <a:br>
              <a:rPr lang="en-GB" noProof="0"/>
            </a:br>
            <a:br>
              <a:rPr lang="en-GB" noProof="0"/>
            </a:br>
            <a:r>
              <a:rPr lang="en-GB" noProof="0"/>
              <a:t> Insert your picture here</a:t>
            </a:r>
          </a:p>
        </p:txBody>
      </p:sp>
      <p:sp>
        <p:nvSpPr>
          <p:cNvPr id="20" name="Marcador de texto 4"/>
          <p:cNvSpPr>
            <a:spLocks noGrp="1"/>
          </p:cNvSpPr>
          <p:nvPr>
            <p:ph type="body" sz="quarter" idx="36" hasCustomPrompt="1"/>
          </p:nvPr>
        </p:nvSpPr>
        <p:spPr>
          <a:xfrm>
            <a:off x="628190" y="2291032"/>
            <a:ext cx="956105" cy="66364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450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/>
              <a:t>1.</a:t>
            </a:r>
          </a:p>
        </p:txBody>
      </p:sp>
      <p:sp>
        <p:nvSpPr>
          <p:cNvPr id="24" name="Marcador de texto 4"/>
          <p:cNvSpPr>
            <a:spLocks noGrp="1"/>
          </p:cNvSpPr>
          <p:nvPr>
            <p:ph type="body" sz="quarter" idx="38" hasCustomPrompt="1"/>
          </p:nvPr>
        </p:nvSpPr>
        <p:spPr>
          <a:xfrm>
            <a:off x="628190" y="3380951"/>
            <a:ext cx="956105" cy="66364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45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GB" noProof="0"/>
              <a:t>2.</a:t>
            </a:r>
          </a:p>
        </p:txBody>
      </p:sp>
      <p:sp>
        <p:nvSpPr>
          <p:cNvPr id="26" name="Marcador de texto 2"/>
          <p:cNvSpPr>
            <a:spLocks noGrp="1"/>
          </p:cNvSpPr>
          <p:nvPr>
            <p:ph type="body" sz="quarter" idx="41" hasCustomPrompt="1"/>
          </p:nvPr>
        </p:nvSpPr>
        <p:spPr>
          <a:xfrm>
            <a:off x="1626500" y="3367948"/>
            <a:ext cx="5291145" cy="95660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  <a:lvl2pPr marL="342875" indent="0">
              <a:buNone/>
              <a:defRPr/>
            </a:lvl2pPr>
            <a:lvl3pPr marL="685749" indent="0">
              <a:buNone/>
              <a:defRPr/>
            </a:lvl3pPr>
            <a:lvl4pPr marL="1028624" indent="0">
              <a:buNone/>
              <a:defRPr/>
            </a:lvl4pPr>
            <a:lvl5pPr marL="1371498" indent="0">
              <a:buNone/>
              <a:defRPr/>
            </a:lvl5pPr>
          </a:lstStyle>
          <a:p>
            <a:pPr lvl="0"/>
            <a:r>
              <a:rPr lang="en-GB" noProof="0"/>
              <a:t>Edit master text slide</a:t>
            </a:r>
          </a:p>
        </p:txBody>
      </p:sp>
      <p:sp>
        <p:nvSpPr>
          <p:cNvPr id="27" name="Marcador de texto 4"/>
          <p:cNvSpPr>
            <a:spLocks noGrp="1"/>
          </p:cNvSpPr>
          <p:nvPr>
            <p:ph type="body" sz="quarter" idx="42" hasCustomPrompt="1"/>
          </p:nvPr>
        </p:nvSpPr>
        <p:spPr>
          <a:xfrm>
            <a:off x="628190" y="4459850"/>
            <a:ext cx="956105" cy="66364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45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GB" noProof="0"/>
              <a:t>3.</a:t>
            </a:r>
          </a:p>
        </p:txBody>
      </p:sp>
      <p:sp>
        <p:nvSpPr>
          <p:cNvPr id="28" name="Marcador de texto 2"/>
          <p:cNvSpPr>
            <a:spLocks noGrp="1"/>
          </p:cNvSpPr>
          <p:nvPr>
            <p:ph type="body" sz="quarter" idx="43" hasCustomPrompt="1"/>
          </p:nvPr>
        </p:nvSpPr>
        <p:spPr>
          <a:xfrm>
            <a:off x="1626500" y="4446837"/>
            <a:ext cx="5291145" cy="95660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  <a:lvl2pPr marL="342875" indent="0">
              <a:buNone/>
              <a:defRPr/>
            </a:lvl2pPr>
            <a:lvl3pPr marL="685749" indent="0">
              <a:buNone/>
              <a:defRPr/>
            </a:lvl3pPr>
            <a:lvl4pPr marL="1028624" indent="0">
              <a:buNone/>
              <a:defRPr/>
            </a:lvl4pPr>
            <a:lvl5pPr marL="1371498" indent="0">
              <a:buNone/>
              <a:defRPr/>
            </a:lvl5pPr>
          </a:lstStyle>
          <a:p>
            <a:pPr lvl="0"/>
            <a:r>
              <a:rPr lang="en-GB" noProof="0"/>
              <a:t>Edit master text slide</a:t>
            </a:r>
          </a:p>
        </p:txBody>
      </p:sp>
      <p:sp>
        <p:nvSpPr>
          <p:cNvPr id="31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GB" noProof="0"/>
              <a:t>© Amadeus IT Group and its affiliates and subsidiaries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68224" y="296865"/>
            <a:ext cx="11253216" cy="482549"/>
          </a:xfr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16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292608" y="779411"/>
            <a:ext cx="11228613" cy="46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98068473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eme 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Marcador de número de diapositiva 32"/>
          <p:cNvSpPr>
            <a:spLocks noGrp="1"/>
          </p:cNvSpPr>
          <p:nvPr>
            <p:ph type="sldNum" sz="quarter" idx="4"/>
          </p:nvPr>
        </p:nvSpPr>
        <p:spPr>
          <a:xfrm>
            <a:off x="11776959" y="6519612"/>
            <a:ext cx="248264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17" name="Marcador de texto 33"/>
          <p:cNvSpPr>
            <a:spLocks noGrp="1"/>
          </p:cNvSpPr>
          <p:nvPr>
            <p:ph type="body" sz="quarter" idx="14" hasCustomPrompt="1"/>
          </p:nvPr>
        </p:nvSpPr>
        <p:spPr>
          <a:xfrm>
            <a:off x="2857602" y="2057246"/>
            <a:ext cx="2942647" cy="4318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GB" noProof="0"/>
              <a:t>Title here</a:t>
            </a:r>
          </a:p>
        </p:txBody>
      </p:sp>
      <p:sp>
        <p:nvSpPr>
          <p:cNvPr id="19" name="Marcador de texto 33"/>
          <p:cNvSpPr>
            <a:spLocks noGrp="1"/>
          </p:cNvSpPr>
          <p:nvPr>
            <p:ph type="body" sz="quarter" idx="16" hasCustomPrompt="1"/>
          </p:nvPr>
        </p:nvSpPr>
        <p:spPr>
          <a:xfrm>
            <a:off x="576481" y="4420860"/>
            <a:ext cx="2942647" cy="4318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GB" noProof="0"/>
              <a:t>Title here</a:t>
            </a:r>
          </a:p>
        </p:txBody>
      </p:sp>
      <p:sp>
        <p:nvSpPr>
          <p:cNvPr id="21" name="Marcador de texto 33"/>
          <p:cNvSpPr>
            <a:spLocks noGrp="1"/>
          </p:cNvSpPr>
          <p:nvPr>
            <p:ph type="body" sz="quarter" idx="17" hasCustomPrompt="1"/>
          </p:nvPr>
        </p:nvSpPr>
        <p:spPr>
          <a:xfrm>
            <a:off x="5800189" y="4903912"/>
            <a:ext cx="3459659" cy="120004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1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GB" noProof="0"/>
              <a:t>Highlight here</a:t>
            </a:r>
          </a:p>
        </p:txBody>
      </p:sp>
      <p:sp>
        <p:nvSpPr>
          <p:cNvPr id="22" name="Marcador de texto 2"/>
          <p:cNvSpPr>
            <a:spLocks noGrp="1"/>
          </p:cNvSpPr>
          <p:nvPr>
            <p:ph type="body" sz="quarter" idx="18" hasCustomPrompt="1"/>
          </p:nvPr>
        </p:nvSpPr>
        <p:spPr>
          <a:xfrm>
            <a:off x="576481" y="4875698"/>
            <a:ext cx="2929143" cy="1307738"/>
          </a:xfrm>
          <a:prstGeom prst="rect">
            <a:avLst/>
          </a:prstGeom>
        </p:spPr>
        <p:txBody>
          <a:bodyPr>
            <a:normAutofit/>
          </a:bodyPr>
          <a:lstStyle>
            <a:lvl1pPr marL="130960" indent="-130960">
              <a:lnSpc>
                <a:spcPct val="100000"/>
              </a:lnSpc>
              <a:defRPr sz="1600"/>
            </a:lvl1pPr>
            <a:lvl2pPr marL="538163" indent="-139700">
              <a:lnSpc>
                <a:spcPct val="100000"/>
              </a:lnSpc>
              <a:defRPr sz="1600"/>
            </a:lvl2pPr>
            <a:lvl3pPr marL="985838" indent="-138113"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GB" noProof="0"/>
              <a:t>Bullet level 1</a:t>
            </a:r>
          </a:p>
          <a:p>
            <a:pPr lvl="1"/>
            <a:r>
              <a:rPr lang="en-GB" noProof="0"/>
              <a:t>Bullet level 2</a:t>
            </a:r>
          </a:p>
          <a:p>
            <a:pPr lvl="2"/>
            <a:r>
              <a:rPr lang="en-GB" noProof="0"/>
              <a:t>Bullet level 3</a:t>
            </a:r>
          </a:p>
        </p:txBody>
      </p:sp>
      <p:sp>
        <p:nvSpPr>
          <p:cNvPr id="23" name="Marcador de texto 2"/>
          <p:cNvSpPr>
            <a:spLocks noGrp="1"/>
          </p:cNvSpPr>
          <p:nvPr>
            <p:ph type="body" sz="quarter" idx="19" hasCustomPrompt="1"/>
          </p:nvPr>
        </p:nvSpPr>
        <p:spPr>
          <a:xfrm>
            <a:off x="2857602" y="2489047"/>
            <a:ext cx="2929143" cy="150739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en-GB" sz="1600" noProof="0" dirty="0"/>
            </a:lvl1pPr>
            <a:lvl2pPr>
              <a:defRPr lang="en-GB" sz="1400" noProof="0" dirty="0"/>
            </a:lvl2pPr>
            <a:lvl3pPr>
              <a:defRPr lang="en-GB" sz="1200" noProof="0" dirty="0"/>
            </a:lvl3pPr>
          </a:lstStyle>
          <a:p>
            <a:pPr marL="130960" lvl="0" indent="-130960">
              <a:lnSpc>
                <a:spcPct val="100000"/>
              </a:lnSpc>
            </a:pPr>
            <a:r>
              <a:rPr lang="en-GB" noProof="0"/>
              <a:t>Bullet level 1</a:t>
            </a:r>
          </a:p>
          <a:p>
            <a:pPr lvl="1">
              <a:lnSpc>
                <a:spcPct val="100000"/>
              </a:lnSpc>
            </a:pPr>
            <a:r>
              <a:rPr lang="en-GB" noProof="0"/>
              <a:t>Bullet level 2</a:t>
            </a:r>
          </a:p>
          <a:p>
            <a:pPr lvl="2">
              <a:lnSpc>
                <a:spcPct val="100000"/>
              </a:lnSpc>
            </a:pPr>
            <a:r>
              <a:rPr lang="en-GB" noProof="0"/>
              <a:t>Bullet level 3</a:t>
            </a:r>
          </a:p>
        </p:txBody>
      </p:sp>
      <p:sp>
        <p:nvSpPr>
          <p:cNvPr id="24" name="Marcador de texto 2"/>
          <p:cNvSpPr>
            <a:spLocks noGrp="1"/>
          </p:cNvSpPr>
          <p:nvPr>
            <p:ph type="body" sz="quarter" idx="20" hasCustomPrompt="1"/>
          </p:nvPr>
        </p:nvSpPr>
        <p:spPr>
          <a:xfrm>
            <a:off x="8903377" y="2057260"/>
            <a:ext cx="2617847" cy="1507399"/>
          </a:xfrm>
          <a:prstGeom prst="rect">
            <a:avLst/>
          </a:prstGeom>
        </p:spPr>
        <p:txBody>
          <a:bodyPr>
            <a:normAutofit/>
          </a:bodyPr>
          <a:lstStyle>
            <a:lvl1pPr marL="130960" indent="-130960">
              <a:lnSpc>
                <a:spcPct val="100000"/>
              </a:lnSpc>
              <a:defRPr sz="1600"/>
            </a:lvl1pPr>
            <a:lvl2pPr marL="627063" indent="-169863">
              <a:lnSpc>
                <a:spcPct val="100000"/>
              </a:lnSpc>
              <a:defRPr sz="1400"/>
            </a:lvl2pPr>
            <a:lvl3pPr marL="1076325" indent="-228600">
              <a:lnSpc>
                <a:spcPct val="100000"/>
              </a:lnSpc>
              <a:defRPr sz="1100"/>
            </a:lvl3pPr>
            <a:lvl4pPr marL="1371600" indent="0">
              <a:lnSpc>
                <a:spcPct val="100000"/>
              </a:lnSpc>
              <a:buNone/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GB" noProof="0"/>
              <a:t>Bullet level 1</a:t>
            </a:r>
          </a:p>
          <a:p>
            <a:pPr lvl="1"/>
            <a:r>
              <a:rPr lang="en-GB" noProof="0"/>
              <a:t>Bullet level 2</a:t>
            </a:r>
          </a:p>
          <a:p>
            <a:pPr lvl="2"/>
            <a:r>
              <a:rPr lang="en-GB" noProof="0"/>
              <a:t>Bullet level 3	</a:t>
            </a:r>
          </a:p>
        </p:txBody>
      </p:sp>
      <p:sp>
        <p:nvSpPr>
          <p:cNvPr id="27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GB" noProof="0"/>
              <a:t>© Amadeus IT Group and its affiliates and subsidiaries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268224" y="296865"/>
            <a:ext cx="11253216" cy="482549"/>
          </a:xfr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16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292608" y="779411"/>
            <a:ext cx="11228613" cy="46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751962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with photo l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/>
          <p:cNvSpPr/>
          <p:nvPr userDrawn="1"/>
        </p:nvSpPr>
        <p:spPr>
          <a:xfrm>
            <a:off x="-6348" y="0"/>
            <a:ext cx="12198351" cy="6858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noProof="0"/>
          </a:p>
        </p:txBody>
      </p:sp>
      <p:sp>
        <p:nvSpPr>
          <p:cNvPr id="86" name="Freeform 31"/>
          <p:cNvSpPr>
            <a:spLocks/>
          </p:cNvSpPr>
          <p:nvPr userDrawn="1"/>
        </p:nvSpPr>
        <p:spPr bwMode="auto">
          <a:xfrm>
            <a:off x="38109" y="298464"/>
            <a:ext cx="12112625" cy="6257925"/>
          </a:xfrm>
          <a:custGeom>
            <a:avLst/>
            <a:gdLst>
              <a:gd name="T0" fmla="*/ 0 w 7630"/>
              <a:gd name="T1" fmla="*/ 1263 h 3942"/>
              <a:gd name="T2" fmla="*/ 0 w 7630"/>
              <a:gd name="T3" fmla="*/ 3942 h 3942"/>
              <a:gd name="T4" fmla="*/ 7630 w 7630"/>
              <a:gd name="T5" fmla="*/ 3942 h 3942"/>
              <a:gd name="T6" fmla="*/ 7630 w 7630"/>
              <a:gd name="T7" fmla="*/ 0 h 39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630" h="3942">
                <a:moveTo>
                  <a:pt x="0" y="1263"/>
                </a:moveTo>
                <a:lnTo>
                  <a:pt x="0" y="3942"/>
                </a:lnTo>
                <a:lnTo>
                  <a:pt x="7630" y="3942"/>
                </a:lnTo>
                <a:lnTo>
                  <a:pt x="763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s-ES" sz="1350"/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6807837" y="1160165"/>
            <a:ext cx="4601584" cy="1325563"/>
          </a:xfrm>
        </p:spPr>
        <p:txBody>
          <a:bodyPr anchor="b"/>
          <a:lstStyle>
            <a:lvl1pPr algn="r">
              <a:lnSpc>
                <a:spcPct val="100000"/>
              </a:lnSpc>
              <a:defRPr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noProof="0"/>
              <a:t>Add your title here</a:t>
            </a:r>
          </a:p>
        </p:txBody>
      </p:sp>
      <p:sp>
        <p:nvSpPr>
          <p:cNvPr id="15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6807261" y="2698787"/>
            <a:ext cx="4602163" cy="97891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lnSpc>
                <a:spcPct val="100000"/>
              </a:lnSpc>
              <a:buNone/>
              <a:defRPr sz="2400" baseline="0">
                <a:solidFill>
                  <a:schemeClr val="bg1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Insert your subheading here to support your heading</a:t>
            </a:r>
          </a:p>
        </p:txBody>
      </p:sp>
      <p:sp>
        <p:nvSpPr>
          <p:cNvPr id="9" name="Text Placeholder 97"/>
          <p:cNvSpPr>
            <a:spLocks noGrp="1"/>
          </p:cNvSpPr>
          <p:nvPr>
            <p:ph type="body" sz="quarter" idx="15" hasCustomPrompt="1"/>
          </p:nvPr>
        </p:nvSpPr>
        <p:spPr>
          <a:xfrm>
            <a:off x="8790229" y="5513064"/>
            <a:ext cx="2619201" cy="105886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GB" noProof="0"/>
              <a:t>Insert Author, </a:t>
            </a:r>
            <a:br>
              <a:rPr lang="en-GB" noProof="0"/>
            </a:br>
            <a:r>
              <a:rPr lang="en-GB" noProof="0"/>
              <a:t>department, </a:t>
            </a:r>
            <a:br>
              <a:rPr lang="en-GB" noProof="0"/>
            </a:br>
            <a:r>
              <a:rPr lang="en-GB" noProof="0"/>
              <a:t>date, place</a:t>
            </a: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85000"/>
                  </a:schemeClr>
                </a:solidFill>
                <a:latin typeface="+mj-lt"/>
              </a:defRPr>
            </a:lvl1pPr>
          </a:lstStyle>
          <a:p>
            <a:r>
              <a:rPr lang="en-GB" noProof="0"/>
              <a:t>© Amadeus IT Group and its affiliates and subsidiaries</a:t>
            </a:r>
          </a:p>
        </p:txBody>
      </p:sp>
      <p:sp>
        <p:nvSpPr>
          <p:cNvPr id="12" name="Marcador de posición de imagen 34"/>
          <p:cNvSpPr>
            <a:spLocks noGrp="1"/>
          </p:cNvSpPr>
          <p:nvPr>
            <p:ph type="pic" sz="quarter" idx="16" hasCustomPrompt="1"/>
          </p:nvPr>
        </p:nvSpPr>
        <p:spPr>
          <a:xfrm>
            <a:off x="-6547" y="1160164"/>
            <a:ext cx="4999609" cy="5774817"/>
          </a:xfrm>
          <a:custGeom>
            <a:avLst/>
            <a:gdLst>
              <a:gd name="connsiteX0" fmla="*/ 5273631 w 6666145"/>
              <a:gd name="connsiteY0" fmla="*/ 726 h 6276346"/>
              <a:gd name="connsiteX1" fmla="*/ 6666145 w 6666145"/>
              <a:gd name="connsiteY1" fmla="*/ 2806264 h 6276346"/>
              <a:gd name="connsiteX2" fmla="*/ 4880200 w 6666145"/>
              <a:gd name="connsiteY2" fmla="*/ 6276346 h 6276346"/>
              <a:gd name="connsiteX3" fmla="*/ 0 w 6666145"/>
              <a:gd name="connsiteY3" fmla="*/ 6276346 h 6276346"/>
              <a:gd name="connsiteX4" fmla="*/ 0 w 6666145"/>
              <a:gd name="connsiteY4" fmla="*/ 1755562 h 6276346"/>
              <a:gd name="connsiteX5" fmla="*/ 4956345 w 6666145"/>
              <a:gd name="connsiteY5" fmla="*/ 48171 h 6276346"/>
              <a:gd name="connsiteX6" fmla="*/ 5273631 w 6666145"/>
              <a:gd name="connsiteY6" fmla="*/ 726 h 627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66145" h="6276346">
                <a:moveTo>
                  <a:pt x="5273631" y="726"/>
                </a:moveTo>
                <a:cubicBezTo>
                  <a:pt x="6239757" y="42460"/>
                  <a:pt x="6666145" y="1872859"/>
                  <a:pt x="6666145" y="2806264"/>
                </a:cubicBezTo>
                <a:cubicBezTo>
                  <a:pt x="6666145" y="4237155"/>
                  <a:pt x="5960074" y="5502145"/>
                  <a:pt x="4880200" y="6276346"/>
                </a:cubicBezTo>
                <a:cubicBezTo>
                  <a:pt x="4880200" y="6276346"/>
                  <a:pt x="4880200" y="6276346"/>
                  <a:pt x="0" y="6276346"/>
                </a:cubicBezTo>
                <a:cubicBezTo>
                  <a:pt x="0" y="6276346"/>
                  <a:pt x="0" y="6276346"/>
                  <a:pt x="0" y="1755562"/>
                </a:cubicBezTo>
                <a:cubicBezTo>
                  <a:pt x="0" y="1755562"/>
                  <a:pt x="0" y="1755562"/>
                  <a:pt x="4956345" y="48171"/>
                </a:cubicBezTo>
                <a:cubicBezTo>
                  <a:pt x="5067966" y="11233"/>
                  <a:pt x="5173687" y="-3592"/>
                  <a:pt x="5273631" y="726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baseline="0"/>
            </a:lvl1pPr>
          </a:lstStyle>
          <a:p>
            <a:br>
              <a:rPr lang="en-GB" noProof="0"/>
            </a:br>
            <a:br>
              <a:rPr lang="en-GB" noProof="0"/>
            </a:br>
            <a:br>
              <a:rPr lang="en-GB" noProof="0"/>
            </a:br>
            <a:br>
              <a:rPr lang="en-GB" noProof="0"/>
            </a:br>
            <a:r>
              <a:rPr lang="en-GB" noProof="0"/>
              <a:t>Insert your picture here</a:t>
            </a:r>
          </a:p>
        </p:txBody>
      </p:sp>
      <p:sp>
        <p:nvSpPr>
          <p:cNvPr id="35" name="Picture Placeholder 2"/>
          <p:cNvSpPr>
            <a:spLocks noGrp="1"/>
          </p:cNvSpPr>
          <p:nvPr>
            <p:ph type="pic" sz="quarter" idx="19" hasCustomPrompt="1"/>
          </p:nvPr>
        </p:nvSpPr>
        <p:spPr>
          <a:xfrm>
            <a:off x="2263534" y="383607"/>
            <a:ext cx="1009747" cy="385421"/>
          </a:xfrm>
          <a:custGeom>
            <a:avLst/>
            <a:gdLst>
              <a:gd name="connsiteX0" fmla="*/ 0 w 822960"/>
              <a:gd name="connsiteY0" fmla="*/ 0 h 365760"/>
              <a:gd name="connsiteX1" fmla="*/ 822960 w 822960"/>
              <a:gd name="connsiteY1" fmla="*/ 0 h 365760"/>
              <a:gd name="connsiteX2" fmla="*/ 822960 w 822960"/>
              <a:gd name="connsiteY2" fmla="*/ 365760 h 365760"/>
              <a:gd name="connsiteX3" fmla="*/ 0 w 822960"/>
              <a:gd name="connsiteY3" fmla="*/ 365760 h 365760"/>
              <a:gd name="connsiteX4" fmla="*/ 0 w 822960"/>
              <a:gd name="connsiteY4" fmla="*/ 0 h 365760"/>
              <a:gd name="connsiteX0" fmla="*/ 0 w 822960"/>
              <a:gd name="connsiteY0" fmla="*/ 0 h 365760"/>
              <a:gd name="connsiteX1" fmla="*/ 822960 w 822960"/>
              <a:gd name="connsiteY1" fmla="*/ 0 h 365760"/>
              <a:gd name="connsiteX2" fmla="*/ 822960 w 822960"/>
              <a:gd name="connsiteY2" fmla="*/ 365760 h 365760"/>
              <a:gd name="connsiteX3" fmla="*/ 0 w 822960"/>
              <a:gd name="connsiteY3" fmla="*/ 365760 h 365760"/>
              <a:gd name="connsiteX4" fmla="*/ 0 w 822960"/>
              <a:gd name="connsiteY4" fmla="*/ 0 h 365760"/>
              <a:gd name="connsiteX0" fmla="*/ 0 w 822960"/>
              <a:gd name="connsiteY0" fmla="*/ 170364 h 365760"/>
              <a:gd name="connsiteX1" fmla="*/ 822960 w 822960"/>
              <a:gd name="connsiteY1" fmla="*/ 0 h 365760"/>
              <a:gd name="connsiteX2" fmla="*/ 822960 w 822960"/>
              <a:gd name="connsiteY2" fmla="*/ 365760 h 365760"/>
              <a:gd name="connsiteX3" fmla="*/ 0 w 822960"/>
              <a:gd name="connsiteY3" fmla="*/ 365760 h 365760"/>
              <a:gd name="connsiteX4" fmla="*/ 0 w 822960"/>
              <a:gd name="connsiteY4" fmla="*/ 170364 h 365760"/>
              <a:gd name="connsiteX0" fmla="*/ 0 w 822960"/>
              <a:gd name="connsiteY0" fmla="*/ 13908 h 209304"/>
              <a:gd name="connsiteX1" fmla="*/ 809053 w 822960"/>
              <a:gd name="connsiteY1" fmla="*/ 0 h 209304"/>
              <a:gd name="connsiteX2" fmla="*/ 822960 w 822960"/>
              <a:gd name="connsiteY2" fmla="*/ 209304 h 209304"/>
              <a:gd name="connsiteX3" fmla="*/ 0 w 822960"/>
              <a:gd name="connsiteY3" fmla="*/ 209304 h 209304"/>
              <a:gd name="connsiteX4" fmla="*/ 0 w 822960"/>
              <a:gd name="connsiteY4" fmla="*/ 13908 h 209304"/>
              <a:gd name="connsiteX0" fmla="*/ 0 w 822960"/>
              <a:gd name="connsiteY0" fmla="*/ 0 h 195396"/>
              <a:gd name="connsiteX1" fmla="*/ 819483 w 822960"/>
              <a:gd name="connsiteY1" fmla="*/ 3476 h 195396"/>
              <a:gd name="connsiteX2" fmla="*/ 822960 w 822960"/>
              <a:gd name="connsiteY2" fmla="*/ 195396 h 195396"/>
              <a:gd name="connsiteX3" fmla="*/ 0 w 822960"/>
              <a:gd name="connsiteY3" fmla="*/ 195396 h 195396"/>
              <a:gd name="connsiteX4" fmla="*/ 0 w 822960"/>
              <a:gd name="connsiteY4" fmla="*/ 0 h 195396"/>
              <a:gd name="connsiteX0" fmla="*/ 0 w 822960"/>
              <a:gd name="connsiteY0" fmla="*/ 3477 h 198873"/>
              <a:gd name="connsiteX1" fmla="*/ 819483 w 822960"/>
              <a:gd name="connsiteY1" fmla="*/ 0 h 198873"/>
              <a:gd name="connsiteX2" fmla="*/ 822960 w 822960"/>
              <a:gd name="connsiteY2" fmla="*/ 198873 h 198873"/>
              <a:gd name="connsiteX3" fmla="*/ 0 w 822960"/>
              <a:gd name="connsiteY3" fmla="*/ 198873 h 198873"/>
              <a:gd name="connsiteX4" fmla="*/ 0 w 822960"/>
              <a:gd name="connsiteY4" fmla="*/ 3477 h 198873"/>
              <a:gd name="connsiteX0" fmla="*/ 0 w 822960"/>
              <a:gd name="connsiteY0" fmla="*/ 8568 h 203964"/>
              <a:gd name="connsiteX1" fmla="*/ 819483 w 822960"/>
              <a:gd name="connsiteY1" fmla="*/ 5091 h 203964"/>
              <a:gd name="connsiteX2" fmla="*/ 822960 w 822960"/>
              <a:gd name="connsiteY2" fmla="*/ 203964 h 203964"/>
              <a:gd name="connsiteX3" fmla="*/ 0 w 822960"/>
              <a:gd name="connsiteY3" fmla="*/ 203964 h 203964"/>
              <a:gd name="connsiteX4" fmla="*/ 0 w 822960"/>
              <a:gd name="connsiteY4" fmla="*/ 8568 h 203964"/>
              <a:gd name="connsiteX0" fmla="*/ 0 w 822960"/>
              <a:gd name="connsiteY0" fmla="*/ 3477 h 198873"/>
              <a:gd name="connsiteX1" fmla="*/ 819483 w 822960"/>
              <a:gd name="connsiteY1" fmla="*/ 0 h 198873"/>
              <a:gd name="connsiteX2" fmla="*/ 822960 w 822960"/>
              <a:gd name="connsiteY2" fmla="*/ 198873 h 198873"/>
              <a:gd name="connsiteX3" fmla="*/ 0 w 822960"/>
              <a:gd name="connsiteY3" fmla="*/ 198873 h 198873"/>
              <a:gd name="connsiteX4" fmla="*/ 0 w 822960"/>
              <a:gd name="connsiteY4" fmla="*/ 3477 h 198873"/>
              <a:gd name="connsiteX0" fmla="*/ 0 w 822960"/>
              <a:gd name="connsiteY0" fmla="*/ 3477 h 198873"/>
              <a:gd name="connsiteX1" fmla="*/ 819483 w 822960"/>
              <a:gd name="connsiteY1" fmla="*/ 0 h 198873"/>
              <a:gd name="connsiteX2" fmla="*/ 822960 w 822960"/>
              <a:gd name="connsiteY2" fmla="*/ 198873 h 198873"/>
              <a:gd name="connsiteX3" fmla="*/ 0 w 822960"/>
              <a:gd name="connsiteY3" fmla="*/ 198873 h 198873"/>
              <a:gd name="connsiteX4" fmla="*/ 0 w 822960"/>
              <a:gd name="connsiteY4" fmla="*/ 3477 h 198873"/>
              <a:gd name="connsiteX0" fmla="*/ 0 w 822960"/>
              <a:gd name="connsiteY0" fmla="*/ 3477 h 198873"/>
              <a:gd name="connsiteX1" fmla="*/ 819483 w 822960"/>
              <a:gd name="connsiteY1" fmla="*/ 0 h 198873"/>
              <a:gd name="connsiteX2" fmla="*/ 822960 w 822960"/>
              <a:gd name="connsiteY2" fmla="*/ 198873 h 198873"/>
              <a:gd name="connsiteX3" fmla="*/ 0 w 822960"/>
              <a:gd name="connsiteY3" fmla="*/ 198873 h 198873"/>
              <a:gd name="connsiteX4" fmla="*/ 0 w 822960"/>
              <a:gd name="connsiteY4" fmla="*/ 3477 h 198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2960" h="198873">
                <a:moveTo>
                  <a:pt x="0" y="3477"/>
                </a:moveTo>
                <a:lnTo>
                  <a:pt x="819483" y="0"/>
                </a:lnTo>
                <a:lnTo>
                  <a:pt x="822960" y="198873"/>
                </a:lnTo>
                <a:lnTo>
                  <a:pt x="0" y="198873"/>
                </a:lnTo>
                <a:lnTo>
                  <a:pt x="0" y="3477"/>
                </a:lnTo>
                <a:close/>
              </a:path>
            </a:pathLst>
          </a:custGeom>
        </p:spPr>
        <p:txBody>
          <a:bodyPr/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GB"/>
              <a:t>Co-branding</a:t>
            </a:r>
          </a:p>
        </p:txBody>
      </p:sp>
      <p:cxnSp>
        <p:nvCxnSpPr>
          <p:cNvPr id="16" name="Conector recto 8"/>
          <p:cNvCxnSpPr/>
          <p:nvPr userDrawn="1"/>
        </p:nvCxnSpPr>
        <p:spPr>
          <a:xfrm flipV="1">
            <a:off x="1972783" y="516161"/>
            <a:ext cx="0" cy="120314"/>
          </a:xfrm>
          <a:prstGeom prst="line">
            <a:avLst/>
          </a:prstGeom>
          <a:ln w="9525" cmpd="sng">
            <a:solidFill>
              <a:srgbClr val="DDDDD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Freeform 5"/>
          <p:cNvSpPr>
            <a:spLocks noEditPoints="1"/>
          </p:cNvSpPr>
          <p:nvPr userDrawn="1"/>
        </p:nvSpPr>
        <p:spPr bwMode="auto">
          <a:xfrm>
            <a:off x="517319" y="490534"/>
            <a:ext cx="1267005" cy="175624"/>
          </a:xfrm>
          <a:custGeom>
            <a:avLst/>
            <a:gdLst>
              <a:gd name="T0" fmla="*/ 246 w 363"/>
              <a:gd name="T1" fmla="*/ 48 h 48"/>
              <a:gd name="T2" fmla="*/ 262 w 363"/>
              <a:gd name="T3" fmla="*/ 39 h 48"/>
              <a:gd name="T4" fmla="*/ 238 w 363"/>
              <a:gd name="T5" fmla="*/ 39 h 48"/>
              <a:gd name="T6" fmla="*/ 259 w 363"/>
              <a:gd name="T7" fmla="*/ 27 h 48"/>
              <a:gd name="T8" fmla="*/ 238 w 363"/>
              <a:gd name="T9" fmla="*/ 19 h 48"/>
              <a:gd name="T10" fmla="*/ 248 w 363"/>
              <a:gd name="T11" fmla="*/ 8 h 48"/>
              <a:gd name="T12" fmla="*/ 261 w 363"/>
              <a:gd name="T13" fmla="*/ 1 h 48"/>
              <a:gd name="T14" fmla="*/ 228 w 363"/>
              <a:gd name="T15" fmla="*/ 2 h 48"/>
              <a:gd name="T16" fmla="*/ 81 w 363"/>
              <a:gd name="T17" fmla="*/ 27 h 48"/>
              <a:gd name="T18" fmla="*/ 79 w 363"/>
              <a:gd name="T19" fmla="*/ 27 h 48"/>
              <a:gd name="T20" fmla="*/ 62 w 363"/>
              <a:gd name="T21" fmla="*/ 0 h 48"/>
              <a:gd name="T22" fmla="*/ 52 w 363"/>
              <a:gd name="T23" fmla="*/ 47 h 48"/>
              <a:gd name="T24" fmla="*/ 65 w 363"/>
              <a:gd name="T25" fmla="*/ 15 h 48"/>
              <a:gd name="T26" fmla="*/ 80 w 363"/>
              <a:gd name="T27" fmla="*/ 42 h 48"/>
              <a:gd name="T28" fmla="*/ 95 w 363"/>
              <a:gd name="T29" fmla="*/ 15 h 48"/>
              <a:gd name="T30" fmla="*/ 108 w 363"/>
              <a:gd name="T31" fmla="*/ 47 h 48"/>
              <a:gd name="T32" fmla="*/ 98 w 363"/>
              <a:gd name="T33" fmla="*/ 0 h 48"/>
              <a:gd name="T34" fmla="*/ 81 w 363"/>
              <a:gd name="T35" fmla="*/ 27 h 48"/>
              <a:gd name="T36" fmla="*/ 17 w 363"/>
              <a:gd name="T37" fmla="*/ 40 h 48"/>
              <a:gd name="T38" fmla="*/ 18 w 363"/>
              <a:gd name="T39" fmla="*/ 27 h 48"/>
              <a:gd name="T40" fmla="*/ 29 w 363"/>
              <a:gd name="T41" fmla="*/ 37 h 48"/>
              <a:gd name="T42" fmla="*/ 3 w 363"/>
              <a:gd name="T43" fmla="*/ 3 h 48"/>
              <a:gd name="T44" fmla="*/ 20 w 363"/>
              <a:gd name="T45" fmla="*/ 9 h 48"/>
              <a:gd name="T46" fmla="*/ 29 w 363"/>
              <a:gd name="T47" fmla="*/ 19 h 48"/>
              <a:gd name="T48" fmla="*/ 0 w 363"/>
              <a:gd name="T49" fmla="*/ 34 h 48"/>
              <a:gd name="T50" fmla="*/ 29 w 363"/>
              <a:gd name="T51" fmla="*/ 44 h 48"/>
              <a:gd name="T52" fmla="*/ 39 w 363"/>
              <a:gd name="T53" fmla="*/ 13 h 48"/>
              <a:gd name="T54" fmla="*/ 147 w 363"/>
              <a:gd name="T55" fmla="*/ 37 h 48"/>
              <a:gd name="T56" fmla="*/ 128 w 363"/>
              <a:gd name="T57" fmla="*/ 34 h 48"/>
              <a:gd name="T58" fmla="*/ 147 w 363"/>
              <a:gd name="T59" fmla="*/ 26 h 48"/>
              <a:gd name="T60" fmla="*/ 141 w 363"/>
              <a:gd name="T61" fmla="*/ 0 h 48"/>
              <a:gd name="T62" fmla="*/ 124 w 363"/>
              <a:gd name="T63" fmla="*/ 11 h 48"/>
              <a:gd name="T64" fmla="*/ 147 w 363"/>
              <a:gd name="T65" fmla="*/ 16 h 48"/>
              <a:gd name="T66" fmla="*/ 138 w 363"/>
              <a:gd name="T67" fmla="*/ 19 h 48"/>
              <a:gd name="T68" fmla="*/ 133 w 363"/>
              <a:gd name="T69" fmla="*/ 48 h 48"/>
              <a:gd name="T70" fmla="*/ 158 w 363"/>
              <a:gd name="T71" fmla="*/ 46 h 48"/>
              <a:gd name="T72" fmla="*/ 141 w 363"/>
              <a:gd name="T73" fmla="*/ 0 h 48"/>
              <a:gd name="T74" fmla="*/ 293 w 363"/>
              <a:gd name="T75" fmla="*/ 39 h 48"/>
              <a:gd name="T76" fmla="*/ 284 w 363"/>
              <a:gd name="T77" fmla="*/ 0 h 48"/>
              <a:gd name="T78" fmla="*/ 274 w 363"/>
              <a:gd name="T79" fmla="*/ 1 h 48"/>
              <a:gd name="T80" fmla="*/ 290 w 363"/>
              <a:gd name="T81" fmla="*/ 48 h 48"/>
              <a:gd name="T82" fmla="*/ 316 w 363"/>
              <a:gd name="T83" fmla="*/ 46 h 48"/>
              <a:gd name="T84" fmla="*/ 308 w 363"/>
              <a:gd name="T85" fmla="*/ 0 h 48"/>
              <a:gd name="T86" fmla="*/ 305 w 363"/>
              <a:gd name="T87" fmla="*/ 35 h 48"/>
              <a:gd name="T88" fmla="*/ 344 w 363"/>
              <a:gd name="T89" fmla="*/ 48 h 48"/>
              <a:gd name="T90" fmla="*/ 348 w 363"/>
              <a:gd name="T91" fmla="*/ 19 h 48"/>
              <a:gd name="T92" fmla="*/ 347 w 363"/>
              <a:gd name="T93" fmla="*/ 8 h 48"/>
              <a:gd name="T94" fmla="*/ 361 w 363"/>
              <a:gd name="T95" fmla="*/ 3 h 48"/>
              <a:gd name="T96" fmla="*/ 329 w 363"/>
              <a:gd name="T97" fmla="*/ 13 h 48"/>
              <a:gd name="T98" fmla="*/ 352 w 363"/>
              <a:gd name="T99" fmla="*/ 34 h 48"/>
              <a:gd name="T100" fmla="*/ 330 w 363"/>
              <a:gd name="T101" fmla="*/ 38 h 48"/>
              <a:gd name="T102" fmla="*/ 183 w 363"/>
              <a:gd name="T103" fmla="*/ 9 h 48"/>
              <a:gd name="T104" fmla="*/ 205 w 363"/>
              <a:gd name="T105" fmla="*/ 23 h 48"/>
              <a:gd name="T106" fmla="*/ 183 w 363"/>
              <a:gd name="T107" fmla="*/ 39 h 48"/>
              <a:gd name="T108" fmla="*/ 192 w 363"/>
              <a:gd name="T109" fmla="*/ 0 h 48"/>
              <a:gd name="T110" fmla="*/ 173 w 363"/>
              <a:gd name="T111" fmla="*/ 46 h 48"/>
              <a:gd name="T112" fmla="*/ 216 w 363"/>
              <a:gd name="T113" fmla="*/ 23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63" h="48">
                <a:moveTo>
                  <a:pt x="228" y="46"/>
                </a:moveTo>
                <a:cubicBezTo>
                  <a:pt x="228" y="46"/>
                  <a:pt x="236" y="48"/>
                  <a:pt x="246" y="48"/>
                </a:cubicBezTo>
                <a:cubicBezTo>
                  <a:pt x="257" y="48"/>
                  <a:pt x="262" y="47"/>
                  <a:pt x="262" y="47"/>
                </a:cubicBezTo>
                <a:cubicBezTo>
                  <a:pt x="262" y="39"/>
                  <a:pt x="262" y="39"/>
                  <a:pt x="262" y="39"/>
                </a:cubicBezTo>
                <a:cubicBezTo>
                  <a:pt x="262" y="39"/>
                  <a:pt x="257" y="40"/>
                  <a:pt x="249" y="40"/>
                </a:cubicBezTo>
                <a:cubicBezTo>
                  <a:pt x="242" y="40"/>
                  <a:pt x="238" y="39"/>
                  <a:pt x="238" y="39"/>
                </a:cubicBezTo>
                <a:cubicBezTo>
                  <a:pt x="238" y="27"/>
                  <a:pt x="238" y="27"/>
                  <a:pt x="238" y="27"/>
                </a:cubicBezTo>
                <a:cubicBezTo>
                  <a:pt x="259" y="27"/>
                  <a:pt x="259" y="27"/>
                  <a:pt x="259" y="27"/>
                </a:cubicBezTo>
                <a:cubicBezTo>
                  <a:pt x="259" y="19"/>
                  <a:pt x="259" y="19"/>
                  <a:pt x="259" y="19"/>
                </a:cubicBezTo>
                <a:cubicBezTo>
                  <a:pt x="238" y="19"/>
                  <a:pt x="238" y="19"/>
                  <a:pt x="238" y="19"/>
                </a:cubicBezTo>
                <a:cubicBezTo>
                  <a:pt x="238" y="9"/>
                  <a:pt x="238" y="9"/>
                  <a:pt x="238" y="9"/>
                </a:cubicBezTo>
                <a:cubicBezTo>
                  <a:pt x="238" y="9"/>
                  <a:pt x="242" y="8"/>
                  <a:pt x="248" y="8"/>
                </a:cubicBezTo>
                <a:cubicBezTo>
                  <a:pt x="255" y="8"/>
                  <a:pt x="261" y="9"/>
                  <a:pt x="261" y="9"/>
                </a:cubicBezTo>
                <a:cubicBezTo>
                  <a:pt x="261" y="1"/>
                  <a:pt x="261" y="1"/>
                  <a:pt x="261" y="1"/>
                </a:cubicBezTo>
                <a:cubicBezTo>
                  <a:pt x="261" y="1"/>
                  <a:pt x="256" y="0"/>
                  <a:pt x="247" y="0"/>
                </a:cubicBezTo>
                <a:cubicBezTo>
                  <a:pt x="236" y="0"/>
                  <a:pt x="228" y="2"/>
                  <a:pt x="228" y="2"/>
                </a:cubicBezTo>
                <a:lnTo>
                  <a:pt x="228" y="46"/>
                </a:lnTo>
                <a:close/>
                <a:moveTo>
                  <a:pt x="81" y="27"/>
                </a:moveTo>
                <a:cubicBezTo>
                  <a:pt x="81" y="28"/>
                  <a:pt x="80" y="29"/>
                  <a:pt x="80" y="30"/>
                </a:cubicBezTo>
                <a:cubicBezTo>
                  <a:pt x="80" y="29"/>
                  <a:pt x="80" y="28"/>
                  <a:pt x="79" y="27"/>
                </a:cubicBezTo>
                <a:cubicBezTo>
                  <a:pt x="70" y="4"/>
                  <a:pt x="70" y="4"/>
                  <a:pt x="70" y="4"/>
                </a:cubicBezTo>
                <a:cubicBezTo>
                  <a:pt x="69" y="0"/>
                  <a:pt x="66" y="0"/>
                  <a:pt x="62" y="0"/>
                </a:cubicBezTo>
                <a:cubicBezTo>
                  <a:pt x="60" y="0"/>
                  <a:pt x="57" y="0"/>
                  <a:pt x="57" y="0"/>
                </a:cubicBezTo>
                <a:cubicBezTo>
                  <a:pt x="52" y="47"/>
                  <a:pt x="52" y="47"/>
                  <a:pt x="52" y="47"/>
                </a:cubicBezTo>
                <a:cubicBezTo>
                  <a:pt x="63" y="47"/>
                  <a:pt x="63" y="47"/>
                  <a:pt x="63" y="47"/>
                </a:cubicBezTo>
                <a:cubicBezTo>
                  <a:pt x="65" y="15"/>
                  <a:pt x="65" y="15"/>
                  <a:pt x="65" y="15"/>
                </a:cubicBezTo>
                <a:cubicBezTo>
                  <a:pt x="75" y="39"/>
                  <a:pt x="75" y="39"/>
                  <a:pt x="75" y="39"/>
                </a:cubicBezTo>
                <a:cubicBezTo>
                  <a:pt x="76" y="41"/>
                  <a:pt x="77" y="42"/>
                  <a:pt x="80" y="42"/>
                </a:cubicBezTo>
                <a:cubicBezTo>
                  <a:pt x="83" y="42"/>
                  <a:pt x="85" y="41"/>
                  <a:pt x="85" y="39"/>
                </a:cubicBezTo>
                <a:cubicBezTo>
                  <a:pt x="95" y="15"/>
                  <a:pt x="95" y="15"/>
                  <a:pt x="95" y="15"/>
                </a:cubicBezTo>
                <a:cubicBezTo>
                  <a:pt x="97" y="47"/>
                  <a:pt x="97" y="47"/>
                  <a:pt x="97" y="47"/>
                </a:cubicBezTo>
                <a:cubicBezTo>
                  <a:pt x="108" y="47"/>
                  <a:pt x="108" y="47"/>
                  <a:pt x="108" y="47"/>
                </a:cubicBezTo>
                <a:cubicBezTo>
                  <a:pt x="103" y="0"/>
                  <a:pt x="103" y="0"/>
                  <a:pt x="103" y="0"/>
                </a:cubicBezTo>
                <a:cubicBezTo>
                  <a:pt x="103" y="0"/>
                  <a:pt x="100" y="0"/>
                  <a:pt x="98" y="0"/>
                </a:cubicBezTo>
                <a:cubicBezTo>
                  <a:pt x="94" y="0"/>
                  <a:pt x="92" y="0"/>
                  <a:pt x="90" y="4"/>
                </a:cubicBezTo>
                <a:lnTo>
                  <a:pt x="81" y="27"/>
                </a:lnTo>
                <a:close/>
                <a:moveTo>
                  <a:pt x="29" y="37"/>
                </a:moveTo>
                <a:cubicBezTo>
                  <a:pt x="27" y="38"/>
                  <a:pt x="21" y="40"/>
                  <a:pt x="17" y="40"/>
                </a:cubicBezTo>
                <a:cubicBezTo>
                  <a:pt x="13" y="40"/>
                  <a:pt x="10" y="38"/>
                  <a:pt x="10" y="34"/>
                </a:cubicBezTo>
                <a:cubicBezTo>
                  <a:pt x="10" y="29"/>
                  <a:pt x="12" y="27"/>
                  <a:pt x="18" y="27"/>
                </a:cubicBezTo>
                <a:cubicBezTo>
                  <a:pt x="29" y="26"/>
                  <a:pt x="29" y="26"/>
                  <a:pt x="29" y="26"/>
                </a:cubicBezTo>
                <a:lnTo>
                  <a:pt x="29" y="37"/>
                </a:lnTo>
                <a:close/>
                <a:moveTo>
                  <a:pt x="23" y="0"/>
                </a:moveTo>
                <a:cubicBezTo>
                  <a:pt x="14" y="0"/>
                  <a:pt x="6" y="2"/>
                  <a:pt x="3" y="3"/>
                </a:cubicBezTo>
                <a:cubicBezTo>
                  <a:pt x="6" y="11"/>
                  <a:pt x="6" y="11"/>
                  <a:pt x="6" y="11"/>
                </a:cubicBezTo>
                <a:cubicBezTo>
                  <a:pt x="6" y="11"/>
                  <a:pt x="13" y="9"/>
                  <a:pt x="20" y="9"/>
                </a:cubicBezTo>
                <a:cubicBezTo>
                  <a:pt x="26" y="9"/>
                  <a:pt x="29" y="10"/>
                  <a:pt x="29" y="16"/>
                </a:cubicBezTo>
                <a:cubicBezTo>
                  <a:pt x="29" y="19"/>
                  <a:pt x="29" y="19"/>
                  <a:pt x="29" y="19"/>
                </a:cubicBezTo>
                <a:cubicBezTo>
                  <a:pt x="20" y="19"/>
                  <a:pt x="20" y="19"/>
                  <a:pt x="20" y="19"/>
                </a:cubicBezTo>
                <a:cubicBezTo>
                  <a:pt x="4" y="19"/>
                  <a:pt x="0" y="26"/>
                  <a:pt x="0" y="34"/>
                </a:cubicBezTo>
                <a:cubicBezTo>
                  <a:pt x="0" y="45"/>
                  <a:pt x="8" y="48"/>
                  <a:pt x="15" y="48"/>
                </a:cubicBezTo>
                <a:cubicBezTo>
                  <a:pt x="24" y="48"/>
                  <a:pt x="29" y="44"/>
                  <a:pt x="29" y="44"/>
                </a:cubicBezTo>
                <a:cubicBezTo>
                  <a:pt x="30" y="44"/>
                  <a:pt x="31" y="46"/>
                  <a:pt x="39" y="46"/>
                </a:cubicBezTo>
                <a:cubicBezTo>
                  <a:pt x="39" y="13"/>
                  <a:pt x="39" y="13"/>
                  <a:pt x="39" y="13"/>
                </a:cubicBezTo>
                <a:cubicBezTo>
                  <a:pt x="39" y="4"/>
                  <a:pt x="33" y="0"/>
                  <a:pt x="23" y="0"/>
                </a:cubicBezTo>
                <a:moveTo>
                  <a:pt x="147" y="37"/>
                </a:moveTo>
                <a:cubicBezTo>
                  <a:pt x="145" y="38"/>
                  <a:pt x="140" y="40"/>
                  <a:pt x="136" y="40"/>
                </a:cubicBezTo>
                <a:cubicBezTo>
                  <a:pt x="131" y="40"/>
                  <a:pt x="128" y="38"/>
                  <a:pt x="128" y="34"/>
                </a:cubicBezTo>
                <a:cubicBezTo>
                  <a:pt x="128" y="29"/>
                  <a:pt x="130" y="27"/>
                  <a:pt x="136" y="27"/>
                </a:cubicBezTo>
                <a:cubicBezTo>
                  <a:pt x="147" y="26"/>
                  <a:pt x="147" y="26"/>
                  <a:pt x="147" y="26"/>
                </a:cubicBezTo>
                <a:lnTo>
                  <a:pt x="147" y="37"/>
                </a:lnTo>
                <a:close/>
                <a:moveTo>
                  <a:pt x="141" y="0"/>
                </a:moveTo>
                <a:cubicBezTo>
                  <a:pt x="132" y="0"/>
                  <a:pt x="125" y="2"/>
                  <a:pt x="122" y="3"/>
                </a:cubicBezTo>
                <a:cubicBezTo>
                  <a:pt x="124" y="11"/>
                  <a:pt x="124" y="11"/>
                  <a:pt x="124" y="11"/>
                </a:cubicBezTo>
                <a:cubicBezTo>
                  <a:pt x="124" y="11"/>
                  <a:pt x="131" y="9"/>
                  <a:pt x="138" y="9"/>
                </a:cubicBezTo>
                <a:cubicBezTo>
                  <a:pt x="144" y="9"/>
                  <a:pt x="147" y="10"/>
                  <a:pt x="147" y="16"/>
                </a:cubicBezTo>
                <a:cubicBezTo>
                  <a:pt x="147" y="19"/>
                  <a:pt x="147" y="19"/>
                  <a:pt x="147" y="19"/>
                </a:cubicBezTo>
                <a:cubicBezTo>
                  <a:pt x="138" y="19"/>
                  <a:pt x="138" y="19"/>
                  <a:pt x="138" y="19"/>
                </a:cubicBezTo>
                <a:cubicBezTo>
                  <a:pt x="123" y="19"/>
                  <a:pt x="118" y="26"/>
                  <a:pt x="118" y="34"/>
                </a:cubicBezTo>
                <a:cubicBezTo>
                  <a:pt x="118" y="45"/>
                  <a:pt x="126" y="48"/>
                  <a:pt x="133" y="48"/>
                </a:cubicBezTo>
                <a:cubicBezTo>
                  <a:pt x="142" y="48"/>
                  <a:pt x="147" y="44"/>
                  <a:pt x="148" y="44"/>
                </a:cubicBezTo>
                <a:cubicBezTo>
                  <a:pt x="148" y="44"/>
                  <a:pt x="150" y="46"/>
                  <a:pt x="158" y="46"/>
                </a:cubicBezTo>
                <a:cubicBezTo>
                  <a:pt x="158" y="13"/>
                  <a:pt x="158" y="13"/>
                  <a:pt x="158" y="13"/>
                </a:cubicBezTo>
                <a:cubicBezTo>
                  <a:pt x="158" y="4"/>
                  <a:pt x="151" y="0"/>
                  <a:pt x="141" y="0"/>
                </a:cubicBezTo>
                <a:moveTo>
                  <a:pt x="305" y="35"/>
                </a:moveTo>
                <a:cubicBezTo>
                  <a:pt x="303" y="37"/>
                  <a:pt x="298" y="39"/>
                  <a:pt x="293" y="39"/>
                </a:cubicBezTo>
                <a:cubicBezTo>
                  <a:pt x="286" y="39"/>
                  <a:pt x="284" y="35"/>
                  <a:pt x="284" y="28"/>
                </a:cubicBezTo>
                <a:cubicBezTo>
                  <a:pt x="284" y="0"/>
                  <a:pt x="284" y="0"/>
                  <a:pt x="284" y="0"/>
                </a:cubicBezTo>
                <a:cubicBezTo>
                  <a:pt x="283" y="0"/>
                  <a:pt x="283" y="0"/>
                  <a:pt x="283" y="0"/>
                </a:cubicBezTo>
                <a:cubicBezTo>
                  <a:pt x="281" y="0"/>
                  <a:pt x="275" y="0"/>
                  <a:pt x="274" y="1"/>
                </a:cubicBezTo>
                <a:cubicBezTo>
                  <a:pt x="274" y="29"/>
                  <a:pt x="274" y="29"/>
                  <a:pt x="274" y="29"/>
                </a:cubicBezTo>
                <a:cubicBezTo>
                  <a:pt x="274" y="42"/>
                  <a:pt x="277" y="48"/>
                  <a:pt x="290" y="48"/>
                </a:cubicBezTo>
                <a:cubicBezTo>
                  <a:pt x="300" y="48"/>
                  <a:pt x="305" y="44"/>
                  <a:pt x="306" y="44"/>
                </a:cubicBezTo>
                <a:cubicBezTo>
                  <a:pt x="306" y="44"/>
                  <a:pt x="309" y="46"/>
                  <a:pt x="316" y="46"/>
                </a:cubicBezTo>
                <a:cubicBezTo>
                  <a:pt x="316" y="1"/>
                  <a:pt x="316" y="1"/>
                  <a:pt x="316" y="1"/>
                </a:cubicBezTo>
                <a:cubicBezTo>
                  <a:pt x="315" y="1"/>
                  <a:pt x="310" y="0"/>
                  <a:pt x="308" y="0"/>
                </a:cubicBezTo>
                <a:cubicBezTo>
                  <a:pt x="305" y="0"/>
                  <a:pt x="305" y="0"/>
                  <a:pt x="305" y="0"/>
                </a:cubicBezTo>
                <a:lnTo>
                  <a:pt x="305" y="35"/>
                </a:lnTo>
                <a:close/>
                <a:moveTo>
                  <a:pt x="328" y="46"/>
                </a:moveTo>
                <a:cubicBezTo>
                  <a:pt x="328" y="46"/>
                  <a:pt x="335" y="48"/>
                  <a:pt x="344" y="48"/>
                </a:cubicBezTo>
                <a:cubicBezTo>
                  <a:pt x="352" y="48"/>
                  <a:pt x="363" y="45"/>
                  <a:pt x="363" y="33"/>
                </a:cubicBezTo>
                <a:cubicBezTo>
                  <a:pt x="363" y="26"/>
                  <a:pt x="357" y="23"/>
                  <a:pt x="348" y="19"/>
                </a:cubicBezTo>
                <a:cubicBezTo>
                  <a:pt x="343" y="18"/>
                  <a:pt x="339" y="16"/>
                  <a:pt x="339" y="13"/>
                </a:cubicBezTo>
                <a:cubicBezTo>
                  <a:pt x="339" y="11"/>
                  <a:pt x="340" y="8"/>
                  <a:pt x="347" y="8"/>
                </a:cubicBezTo>
                <a:cubicBezTo>
                  <a:pt x="352" y="8"/>
                  <a:pt x="358" y="11"/>
                  <a:pt x="358" y="11"/>
                </a:cubicBezTo>
                <a:cubicBezTo>
                  <a:pt x="361" y="3"/>
                  <a:pt x="361" y="3"/>
                  <a:pt x="361" y="3"/>
                </a:cubicBezTo>
                <a:cubicBezTo>
                  <a:pt x="359" y="2"/>
                  <a:pt x="354" y="0"/>
                  <a:pt x="346" y="0"/>
                </a:cubicBezTo>
                <a:cubicBezTo>
                  <a:pt x="337" y="0"/>
                  <a:pt x="329" y="4"/>
                  <a:pt x="329" y="13"/>
                </a:cubicBezTo>
                <a:cubicBezTo>
                  <a:pt x="329" y="23"/>
                  <a:pt x="337" y="26"/>
                  <a:pt x="344" y="28"/>
                </a:cubicBezTo>
                <a:cubicBezTo>
                  <a:pt x="349" y="29"/>
                  <a:pt x="352" y="31"/>
                  <a:pt x="352" y="34"/>
                </a:cubicBezTo>
                <a:cubicBezTo>
                  <a:pt x="352" y="37"/>
                  <a:pt x="351" y="40"/>
                  <a:pt x="343" y="40"/>
                </a:cubicBezTo>
                <a:cubicBezTo>
                  <a:pt x="337" y="40"/>
                  <a:pt x="330" y="38"/>
                  <a:pt x="330" y="38"/>
                </a:cubicBezTo>
                <a:lnTo>
                  <a:pt x="328" y="46"/>
                </a:lnTo>
                <a:close/>
                <a:moveTo>
                  <a:pt x="183" y="9"/>
                </a:moveTo>
                <a:cubicBezTo>
                  <a:pt x="185" y="8"/>
                  <a:pt x="188" y="8"/>
                  <a:pt x="191" y="8"/>
                </a:cubicBezTo>
                <a:cubicBezTo>
                  <a:pt x="199" y="8"/>
                  <a:pt x="205" y="12"/>
                  <a:pt x="205" y="23"/>
                </a:cubicBezTo>
                <a:cubicBezTo>
                  <a:pt x="205" y="34"/>
                  <a:pt x="202" y="40"/>
                  <a:pt x="190" y="40"/>
                </a:cubicBezTo>
                <a:cubicBezTo>
                  <a:pt x="187" y="40"/>
                  <a:pt x="183" y="39"/>
                  <a:pt x="183" y="39"/>
                </a:cubicBezTo>
                <a:lnTo>
                  <a:pt x="183" y="9"/>
                </a:lnTo>
                <a:close/>
                <a:moveTo>
                  <a:pt x="192" y="0"/>
                </a:moveTo>
                <a:cubicBezTo>
                  <a:pt x="186" y="0"/>
                  <a:pt x="178" y="1"/>
                  <a:pt x="173" y="2"/>
                </a:cubicBezTo>
                <a:cubicBezTo>
                  <a:pt x="173" y="46"/>
                  <a:pt x="173" y="46"/>
                  <a:pt x="173" y="46"/>
                </a:cubicBezTo>
                <a:cubicBezTo>
                  <a:pt x="177" y="47"/>
                  <a:pt x="185" y="48"/>
                  <a:pt x="190" y="48"/>
                </a:cubicBezTo>
                <a:cubicBezTo>
                  <a:pt x="208" y="48"/>
                  <a:pt x="216" y="41"/>
                  <a:pt x="216" y="23"/>
                </a:cubicBezTo>
                <a:cubicBezTo>
                  <a:pt x="216" y="9"/>
                  <a:pt x="207" y="0"/>
                  <a:pt x="192" y="0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64905389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Marcador de número de diapositiva 32"/>
          <p:cNvSpPr>
            <a:spLocks noGrp="1"/>
          </p:cNvSpPr>
          <p:nvPr>
            <p:ph type="sldNum" sz="quarter" idx="4"/>
          </p:nvPr>
        </p:nvSpPr>
        <p:spPr>
          <a:xfrm>
            <a:off x="11776959" y="6519612"/>
            <a:ext cx="248264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48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GB" noProof="0"/>
              <a:t>© Amadeus IT Group and its affiliates and subsidiaries</a:t>
            </a:r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268224" y="296865"/>
            <a:ext cx="11252793" cy="482549"/>
          </a:xfr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292608" y="779411"/>
            <a:ext cx="11228192" cy="46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36"/>
          </p:nvPr>
        </p:nvSpPr>
        <p:spPr>
          <a:xfrm>
            <a:off x="292608" y="3749005"/>
            <a:ext cx="2715061" cy="43180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37"/>
          </p:nvPr>
        </p:nvSpPr>
        <p:spPr>
          <a:xfrm>
            <a:off x="295341" y="4310960"/>
            <a:ext cx="2712328" cy="20097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38"/>
          </p:nvPr>
        </p:nvSpPr>
        <p:spPr>
          <a:xfrm>
            <a:off x="3157747" y="3749005"/>
            <a:ext cx="2715061" cy="43180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9"/>
          </p:nvPr>
        </p:nvSpPr>
        <p:spPr>
          <a:xfrm>
            <a:off x="3160480" y="4310960"/>
            <a:ext cx="2712328" cy="20097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3" name="Text Placeholder 2"/>
          <p:cNvSpPr>
            <a:spLocks noGrp="1"/>
          </p:cNvSpPr>
          <p:nvPr>
            <p:ph type="body" sz="quarter" idx="40"/>
          </p:nvPr>
        </p:nvSpPr>
        <p:spPr>
          <a:xfrm>
            <a:off x="6030263" y="3749005"/>
            <a:ext cx="2715061" cy="43180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4" name="Text Placeholder 4"/>
          <p:cNvSpPr>
            <a:spLocks noGrp="1"/>
          </p:cNvSpPr>
          <p:nvPr>
            <p:ph type="body" sz="quarter" idx="41"/>
          </p:nvPr>
        </p:nvSpPr>
        <p:spPr>
          <a:xfrm>
            <a:off x="6032996" y="4310960"/>
            <a:ext cx="2712328" cy="20097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5" name="Text Placeholder 2"/>
          <p:cNvSpPr>
            <a:spLocks noGrp="1"/>
          </p:cNvSpPr>
          <p:nvPr>
            <p:ph type="body" sz="quarter" idx="42"/>
          </p:nvPr>
        </p:nvSpPr>
        <p:spPr>
          <a:xfrm>
            <a:off x="8912746" y="3749005"/>
            <a:ext cx="2715061" cy="43180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Text Placeholder 4"/>
          <p:cNvSpPr>
            <a:spLocks noGrp="1"/>
          </p:cNvSpPr>
          <p:nvPr>
            <p:ph type="body" sz="quarter" idx="43"/>
          </p:nvPr>
        </p:nvSpPr>
        <p:spPr>
          <a:xfrm>
            <a:off x="8915479" y="4310960"/>
            <a:ext cx="2712328" cy="20097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66459575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Thank you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/>
          </a:p>
        </p:txBody>
      </p:sp>
      <p:sp>
        <p:nvSpPr>
          <p:cNvPr id="120" name="Freeform 5"/>
          <p:cNvSpPr>
            <a:spLocks noEditPoints="1"/>
          </p:cNvSpPr>
          <p:nvPr userDrawn="1"/>
        </p:nvSpPr>
        <p:spPr bwMode="auto">
          <a:xfrm>
            <a:off x="10668557" y="6533899"/>
            <a:ext cx="989513" cy="102870"/>
          </a:xfrm>
          <a:custGeom>
            <a:avLst/>
            <a:gdLst>
              <a:gd name="T0" fmla="*/ 246 w 363"/>
              <a:gd name="T1" fmla="*/ 48 h 48"/>
              <a:gd name="T2" fmla="*/ 262 w 363"/>
              <a:gd name="T3" fmla="*/ 39 h 48"/>
              <a:gd name="T4" fmla="*/ 238 w 363"/>
              <a:gd name="T5" fmla="*/ 39 h 48"/>
              <a:gd name="T6" fmla="*/ 259 w 363"/>
              <a:gd name="T7" fmla="*/ 27 h 48"/>
              <a:gd name="T8" fmla="*/ 238 w 363"/>
              <a:gd name="T9" fmla="*/ 19 h 48"/>
              <a:gd name="T10" fmla="*/ 248 w 363"/>
              <a:gd name="T11" fmla="*/ 8 h 48"/>
              <a:gd name="T12" fmla="*/ 261 w 363"/>
              <a:gd name="T13" fmla="*/ 1 h 48"/>
              <a:gd name="T14" fmla="*/ 228 w 363"/>
              <a:gd name="T15" fmla="*/ 2 h 48"/>
              <a:gd name="T16" fmla="*/ 81 w 363"/>
              <a:gd name="T17" fmla="*/ 27 h 48"/>
              <a:gd name="T18" fmla="*/ 79 w 363"/>
              <a:gd name="T19" fmla="*/ 27 h 48"/>
              <a:gd name="T20" fmla="*/ 62 w 363"/>
              <a:gd name="T21" fmla="*/ 0 h 48"/>
              <a:gd name="T22" fmla="*/ 52 w 363"/>
              <a:gd name="T23" fmla="*/ 47 h 48"/>
              <a:gd name="T24" fmla="*/ 65 w 363"/>
              <a:gd name="T25" fmla="*/ 15 h 48"/>
              <a:gd name="T26" fmla="*/ 80 w 363"/>
              <a:gd name="T27" fmla="*/ 42 h 48"/>
              <a:gd name="T28" fmla="*/ 95 w 363"/>
              <a:gd name="T29" fmla="*/ 15 h 48"/>
              <a:gd name="T30" fmla="*/ 108 w 363"/>
              <a:gd name="T31" fmla="*/ 47 h 48"/>
              <a:gd name="T32" fmla="*/ 98 w 363"/>
              <a:gd name="T33" fmla="*/ 0 h 48"/>
              <a:gd name="T34" fmla="*/ 81 w 363"/>
              <a:gd name="T35" fmla="*/ 27 h 48"/>
              <a:gd name="T36" fmla="*/ 17 w 363"/>
              <a:gd name="T37" fmla="*/ 40 h 48"/>
              <a:gd name="T38" fmla="*/ 18 w 363"/>
              <a:gd name="T39" fmla="*/ 27 h 48"/>
              <a:gd name="T40" fmla="*/ 29 w 363"/>
              <a:gd name="T41" fmla="*/ 37 h 48"/>
              <a:gd name="T42" fmla="*/ 3 w 363"/>
              <a:gd name="T43" fmla="*/ 3 h 48"/>
              <a:gd name="T44" fmla="*/ 20 w 363"/>
              <a:gd name="T45" fmla="*/ 9 h 48"/>
              <a:gd name="T46" fmla="*/ 29 w 363"/>
              <a:gd name="T47" fmla="*/ 19 h 48"/>
              <a:gd name="T48" fmla="*/ 0 w 363"/>
              <a:gd name="T49" fmla="*/ 34 h 48"/>
              <a:gd name="T50" fmla="*/ 29 w 363"/>
              <a:gd name="T51" fmla="*/ 44 h 48"/>
              <a:gd name="T52" fmla="*/ 39 w 363"/>
              <a:gd name="T53" fmla="*/ 13 h 48"/>
              <a:gd name="T54" fmla="*/ 147 w 363"/>
              <a:gd name="T55" fmla="*/ 37 h 48"/>
              <a:gd name="T56" fmla="*/ 128 w 363"/>
              <a:gd name="T57" fmla="*/ 34 h 48"/>
              <a:gd name="T58" fmla="*/ 147 w 363"/>
              <a:gd name="T59" fmla="*/ 26 h 48"/>
              <a:gd name="T60" fmla="*/ 141 w 363"/>
              <a:gd name="T61" fmla="*/ 0 h 48"/>
              <a:gd name="T62" fmla="*/ 124 w 363"/>
              <a:gd name="T63" fmla="*/ 11 h 48"/>
              <a:gd name="T64" fmla="*/ 147 w 363"/>
              <a:gd name="T65" fmla="*/ 16 h 48"/>
              <a:gd name="T66" fmla="*/ 138 w 363"/>
              <a:gd name="T67" fmla="*/ 19 h 48"/>
              <a:gd name="T68" fmla="*/ 133 w 363"/>
              <a:gd name="T69" fmla="*/ 48 h 48"/>
              <a:gd name="T70" fmla="*/ 158 w 363"/>
              <a:gd name="T71" fmla="*/ 46 h 48"/>
              <a:gd name="T72" fmla="*/ 141 w 363"/>
              <a:gd name="T73" fmla="*/ 0 h 48"/>
              <a:gd name="T74" fmla="*/ 293 w 363"/>
              <a:gd name="T75" fmla="*/ 39 h 48"/>
              <a:gd name="T76" fmla="*/ 284 w 363"/>
              <a:gd name="T77" fmla="*/ 0 h 48"/>
              <a:gd name="T78" fmla="*/ 274 w 363"/>
              <a:gd name="T79" fmla="*/ 1 h 48"/>
              <a:gd name="T80" fmla="*/ 290 w 363"/>
              <a:gd name="T81" fmla="*/ 48 h 48"/>
              <a:gd name="T82" fmla="*/ 316 w 363"/>
              <a:gd name="T83" fmla="*/ 46 h 48"/>
              <a:gd name="T84" fmla="*/ 308 w 363"/>
              <a:gd name="T85" fmla="*/ 0 h 48"/>
              <a:gd name="T86" fmla="*/ 305 w 363"/>
              <a:gd name="T87" fmla="*/ 35 h 48"/>
              <a:gd name="T88" fmla="*/ 344 w 363"/>
              <a:gd name="T89" fmla="*/ 48 h 48"/>
              <a:gd name="T90" fmla="*/ 348 w 363"/>
              <a:gd name="T91" fmla="*/ 19 h 48"/>
              <a:gd name="T92" fmla="*/ 347 w 363"/>
              <a:gd name="T93" fmla="*/ 8 h 48"/>
              <a:gd name="T94" fmla="*/ 361 w 363"/>
              <a:gd name="T95" fmla="*/ 3 h 48"/>
              <a:gd name="T96" fmla="*/ 329 w 363"/>
              <a:gd name="T97" fmla="*/ 13 h 48"/>
              <a:gd name="T98" fmla="*/ 352 w 363"/>
              <a:gd name="T99" fmla="*/ 34 h 48"/>
              <a:gd name="T100" fmla="*/ 330 w 363"/>
              <a:gd name="T101" fmla="*/ 38 h 48"/>
              <a:gd name="T102" fmla="*/ 183 w 363"/>
              <a:gd name="T103" fmla="*/ 9 h 48"/>
              <a:gd name="T104" fmla="*/ 205 w 363"/>
              <a:gd name="T105" fmla="*/ 23 h 48"/>
              <a:gd name="T106" fmla="*/ 183 w 363"/>
              <a:gd name="T107" fmla="*/ 39 h 48"/>
              <a:gd name="T108" fmla="*/ 192 w 363"/>
              <a:gd name="T109" fmla="*/ 0 h 48"/>
              <a:gd name="T110" fmla="*/ 173 w 363"/>
              <a:gd name="T111" fmla="*/ 46 h 48"/>
              <a:gd name="T112" fmla="*/ 216 w 363"/>
              <a:gd name="T113" fmla="*/ 23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63" h="48">
                <a:moveTo>
                  <a:pt x="228" y="46"/>
                </a:moveTo>
                <a:cubicBezTo>
                  <a:pt x="228" y="46"/>
                  <a:pt x="236" y="48"/>
                  <a:pt x="246" y="48"/>
                </a:cubicBezTo>
                <a:cubicBezTo>
                  <a:pt x="257" y="48"/>
                  <a:pt x="262" y="47"/>
                  <a:pt x="262" y="47"/>
                </a:cubicBezTo>
                <a:cubicBezTo>
                  <a:pt x="262" y="39"/>
                  <a:pt x="262" y="39"/>
                  <a:pt x="262" y="39"/>
                </a:cubicBezTo>
                <a:cubicBezTo>
                  <a:pt x="262" y="39"/>
                  <a:pt x="257" y="40"/>
                  <a:pt x="249" y="40"/>
                </a:cubicBezTo>
                <a:cubicBezTo>
                  <a:pt x="242" y="40"/>
                  <a:pt x="238" y="39"/>
                  <a:pt x="238" y="39"/>
                </a:cubicBezTo>
                <a:cubicBezTo>
                  <a:pt x="238" y="27"/>
                  <a:pt x="238" y="27"/>
                  <a:pt x="238" y="27"/>
                </a:cubicBezTo>
                <a:cubicBezTo>
                  <a:pt x="259" y="27"/>
                  <a:pt x="259" y="27"/>
                  <a:pt x="259" y="27"/>
                </a:cubicBezTo>
                <a:cubicBezTo>
                  <a:pt x="259" y="19"/>
                  <a:pt x="259" y="19"/>
                  <a:pt x="259" y="19"/>
                </a:cubicBezTo>
                <a:cubicBezTo>
                  <a:pt x="238" y="19"/>
                  <a:pt x="238" y="19"/>
                  <a:pt x="238" y="19"/>
                </a:cubicBezTo>
                <a:cubicBezTo>
                  <a:pt x="238" y="9"/>
                  <a:pt x="238" y="9"/>
                  <a:pt x="238" y="9"/>
                </a:cubicBezTo>
                <a:cubicBezTo>
                  <a:pt x="238" y="9"/>
                  <a:pt x="242" y="8"/>
                  <a:pt x="248" y="8"/>
                </a:cubicBezTo>
                <a:cubicBezTo>
                  <a:pt x="255" y="8"/>
                  <a:pt x="261" y="9"/>
                  <a:pt x="261" y="9"/>
                </a:cubicBezTo>
                <a:cubicBezTo>
                  <a:pt x="261" y="1"/>
                  <a:pt x="261" y="1"/>
                  <a:pt x="261" y="1"/>
                </a:cubicBezTo>
                <a:cubicBezTo>
                  <a:pt x="261" y="1"/>
                  <a:pt x="256" y="0"/>
                  <a:pt x="247" y="0"/>
                </a:cubicBezTo>
                <a:cubicBezTo>
                  <a:pt x="236" y="0"/>
                  <a:pt x="228" y="2"/>
                  <a:pt x="228" y="2"/>
                </a:cubicBezTo>
                <a:lnTo>
                  <a:pt x="228" y="46"/>
                </a:lnTo>
                <a:close/>
                <a:moveTo>
                  <a:pt x="81" y="27"/>
                </a:moveTo>
                <a:cubicBezTo>
                  <a:pt x="81" y="28"/>
                  <a:pt x="80" y="29"/>
                  <a:pt x="80" y="30"/>
                </a:cubicBezTo>
                <a:cubicBezTo>
                  <a:pt x="80" y="29"/>
                  <a:pt x="80" y="28"/>
                  <a:pt x="79" y="27"/>
                </a:cubicBezTo>
                <a:cubicBezTo>
                  <a:pt x="70" y="4"/>
                  <a:pt x="70" y="4"/>
                  <a:pt x="70" y="4"/>
                </a:cubicBezTo>
                <a:cubicBezTo>
                  <a:pt x="69" y="0"/>
                  <a:pt x="66" y="0"/>
                  <a:pt x="62" y="0"/>
                </a:cubicBezTo>
                <a:cubicBezTo>
                  <a:pt x="60" y="0"/>
                  <a:pt x="57" y="0"/>
                  <a:pt x="57" y="0"/>
                </a:cubicBezTo>
                <a:cubicBezTo>
                  <a:pt x="52" y="47"/>
                  <a:pt x="52" y="47"/>
                  <a:pt x="52" y="47"/>
                </a:cubicBezTo>
                <a:cubicBezTo>
                  <a:pt x="63" y="47"/>
                  <a:pt x="63" y="47"/>
                  <a:pt x="63" y="47"/>
                </a:cubicBezTo>
                <a:cubicBezTo>
                  <a:pt x="65" y="15"/>
                  <a:pt x="65" y="15"/>
                  <a:pt x="65" y="15"/>
                </a:cubicBezTo>
                <a:cubicBezTo>
                  <a:pt x="75" y="39"/>
                  <a:pt x="75" y="39"/>
                  <a:pt x="75" y="39"/>
                </a:cubicBezTo>
                <a:cubicBezTo>
                  <a:pt x="76" y="41"/>
                  <a:pt x="77" y="42"/>
                  <a:pt x="80" y="42"/>
                </a:cubicBezTo>
                <a:cubicBezTo>
                  <a:pt x="83" y="42"/>
                  <a:pt x="85" y="41"/>
                  <a:pt x="85" y="39"/>
                </a:cubicBezTo>
                <a:cubicBezTo>
                  <a:pt x="95" y="15"/>
                  <a:pt x="95" y="15"/>
                  <a:pt x="95" y="15"/>
                </a:cubicBezTo>
                <a:cubicBezTo>
                  <a:pt x="97" y="47"/>
                  <a:pt x="97" y="47"/>
                  <a:pt x="97" y="47"/>
                </a:cubicBezTo>
                <a:cubicBezTo>
                  <a:pt x="108" y="47"/>
                  <a:pt x="108" y="47"/>
                  <a:pt x="108" y="47"/>
                </a:cubicBezTo>
                <a:cubicBezTo>
                  <a:pt x="103" y="0"/>
                  <a:pt x="103" y="0"/>
                  <a:pt x="103" y="0"/>
                </a:cubicBezTo>
                <a:cubicBezTo>
                  <a:pt x="103" y="0"/>
                  <a:pt x="100" y="0"/>
                  <a:pt x="98" y="0"/>
                </a:cubicBezTo>
                <a:cubicBezTo>
                  <a:pt x="94" y="0"/>
                  <a:pt x="92" y="0"/>
                  <a:pt x="90" y="4"/>
                </a:cubicBezTo>
                <a:lnTo>
                  <a:pt x="81" y="27"/>
                </a:lnTo>
                <a:close/>
                <a:moveTo>
                  <a:pt x="29" y="37"/>
                </a:moveTo>
                <a:cubicBezTo>
                  <a:pt x="27" y="38"/>
                  <a:pt x="21" y="40"/>
                  <a:pt x="17" y="40"/>
                </a:cubicBezTo>
                <a:cubicBezTo>
                  <a:pt x="13" y="40"/>
                  <a:pt x="10" y="38"/>
                  <a:pt x="10" y="34"/>
                </a:cubicBezTo>
                <a:cubicBezTo>
                  <a:pt x="10" y="29"/>
                  <a:pt x="12" y="27"/>
                  <a:pt x="18" y="27"/>
                </a:cubicBezTo>
                <a:cubicBezTo>
                  <a:pt x="29" y="26"/>
                  <a:pt x="29" y="26"/>
                  <a:pt x="29" y="26"/>
                </a:cubicBezTo>
                <a:lnTo>
                  <a:pt x="29" y="37"/>
                </a:lnTo>
                <a:close/>
                <a:moveTo>
                  <a:pt x="23" y="0"/>
                </a:moveTo>
                <a:cubicBezTo>
                  <a:pt x="14" y="0"/>
                  <a:pt x="6" y="2"/>
                  <a:pt x="3" y="3"/>
                </a:cubicBezTo>
                <a:cubicBezTo>
                  <a:pt x="6" y="11"/>
                  <a:pt x="6" y="11"/>
                  <a:pt x="6" y="11"/>
                </a:cubicBezTo>
                <a:cubicBezTo>
                  <a:pt x="6" y="11"/>
                  <a:pt x="13" y="9"/>
                  <a:pt x="20" y="9"/>
                </a:cubicBezTo>
                <a:cubicBezTo>
                  <a:pt x="26" y="9"/>
                  <a:pt x="29" y="10"/>
                  <a:pt x="29" y="16"/>
                </a:cubicBezTo>
                <a:cubicBezTo>
                  <a:pt x="29" y="19"/>
                  <a:pt x="29" y="19"/>
                  <a:pt x="29" y="19"/>
                </a:cubicBezTo>
                <a:cubicBezTo>
                  <a:pt x="20" y="19"/>
                  <a:pt x="20" y="19"/>
                  <a:pt x="20" y="19"/>
                </a:cubicBezTo>
                <a:cubicBezTo>
                  <a:pt x="4" y="19"/>
                  <a:pt x="0" y="26"/>
                  <a:pt x="0" y="34"/>
                </a:cubicBezTo>
                <a:cubicBezTo>
                  <a:pt x="0" y="45"/>
                  <a:pt x="8" y="48"/>
                  <a:pt x="15" y="48"/>
                </a:cubicBezTo>
                <a:cubicBezTo>
                  <a:pt x="24" y="48"/>
                  <a:pt x="29" y="44"/>
                  <a:pt x="29" y="44"/>
                </a:cubicBezTo>
                <a:cubicBezTo>
                  <a:pt x="30" y="44"/>
                  <a:pt x="31" y="46"/>
                  <a:pt x="39" y="46"/>
                </a:cubicBezTo>
                <a:cubicBezTo>
                  <a:pt x="39" y="13"/>
                  <a:pt x="39" y="13"/>
                  <a:pt x="39" y="13"/>
                </a:cubicBezTo>
                <a:cubicBezTo>
                  <a:pt x="39" y="4"/>
                  <a:pt x="33" y="0"/>
                  <a:pt x="23" y="0"/>
                </a:cubicBezTo>
                <a:moveTo>
                  <a:pt x="147" y="37"/>
                </a:moveTo>
                <a:cubicBezTo>
                  <a:pt x="145" y="38"/>
                  <a:pt x="140" y="40"/>
                  <a:pt x="136" y="40"/>
                </a:cubicBezTo>
                <a:cubicBezTo>
                  <a:pt x="131" y="40"/>
                  <a:pt x="128" y="38"/>
                  <a:pt x="128" y="34"/>
                </a:cubicBezTo>
                <a:cubicBezTo>
                  <a:pt x="128" y="29"/>
                  <a:pt x="130" y="27"/>
                  <a:pt x="136" y="27"/>
                </a:cubicBezTo>
                <a:cubicBezTo>
                  <a:pt x="147" y="26"/>
                  <a:pt x="147" y="26"/>
                  <a:pt x="147" y="26"/>
                </a:cubicBezTo>
                <a:lnTo>
                  <a:pt x="147" y="37"/>
                </a:lnTo>
                <a:close/>
                <a:moveTo>
                  <a:pt x="141" y="0"/>
                </a:moveTo>
                <a:cubicBezTo>
                  <a:pt x="132" y="0"/>
                  <a:pt x="125" y="2"/>
                  <a:pt x="122" y="3"/>
                </a:cubicBezTo>
                <a:cubicBezTo>
                  <a:pt x="124" y="11"/>
                  <a:pt x="124" y="11"/>
                  <a:pt x="124" y="11"/>
                </a:cubicBezTo>
                <a:cubicBezTo>
                  <a:pt x="124" y="11"/>
                  <a:pt x="131" y="9"/>
                  <a:pt x="138" y="9"/>
                </a:cubicBezTo>
                <a:cubicBezTo>
                  <a:pt x="144" y="9"/>
                  <a:pt x="147" y="10"/>
                  <a:pt x="147" y="16"/>
                </a:cubicBezTo>
                <a:cubicBezTo>
                  <a:pt x="147" y="19"/>
                  <a:pt x="147" y="19"/>
                  <a:pt x="147" y="19"/>
                </a:cubicBezTo>
                <a:cubicBezTo>
                  <a:pt x="138" y="19"/>
                  <a:pt x="138" y="19"/>
                  <a:pt x="138" y="19"/>
                </a:cubicBezTo>
                <a:cubicBezTo>
                  <a:pt x="123" y="19"/>
                  <a:pt x="118" y="26"/>
                  <a:pt x="118" y="34"/>
                </a:cubicBezTo>
                <a:cubicBezTo>
                  <a:pt x="118" y="45"/>
                  <a:pt x="126" y="48"/>
                  <a:pt x="133" y="48"/>
                </a:cubicBezTo>
                <a:cubicBezTo>
                  <a:pt x="142" y="48"/>
                  <a:pt x="147" y="44"/>
                  <a:pt x="148" y="44"/>
                </a:cubicBezTo>
                <a:cubicBezTo>
                  <a:pt x="148" y="44"/>
                  <a:pt x="150" y="46"/>
                  <a:pt x="158" y="46"/>
                </a:cubicBezTo>
                <a:cubicBezTo>
                  <a:pt x="158" y="13"/>
                  <a:pt x="158" y="13"/>
                  <a:pt x="158" y="13"/>
                </a:cubicBezTo>
                <a:cubicBezTo>
                  <a:pt x="158" y="4"/>
                  <a:pt x="151" y="0"/>
                  <a:pt x="141" y="0"/>
                </a:cubicBezTo>
                <a:moveTo>
                  <a:pt x="305" y="35"/>
                </a:moveTo>
                <a:cubicBezTo>
                  <a:pt x="303" y="37"/>
                  <a:pt x="298" y="39"/>
                  <a:pt x="293" y="39"/>
                </a:cubicBezTo>
                <a:cubicBezTo>
                  <a:pt x="286" y="39"/>
                  <a:pt x="284" y="35"/>
                  <a:pt x="284" y="28"/>
                </a:cubicBezTo>
                <a:cubicBezTo>
                  <a:pt x="284" y="0"/>
                  <a:pt x="284" y="0"/>
                  <a:pt x="284" y="0"/>
                </a:cubicBezTo>
                <a:cubicBezTo>
                  <a:pt x="283" y="0"/>
                  <a:pt x="283" y="0"/>
                  <a:pt x="283" y="0"/>
                </a:cubicBezTo>
                <a:cubicBezTo>
                  <a:pt x="281" y="0"/>
                  <a:pt x="275" y="0"/>
                  <a:pt x="274" y="1"/>
                </a:cubicBezTo>
                <a:cubicBezTo>
                  <a:pt x="274" y="29"/>
                  <a:pt x="274" y="29"/>
                  <a:pt x="274" y="29"/>
                </a:cubicBezTo>
                <a:cubicBezTo>
                  <a:pt x="274" y="42"/>
                  <a:pt x="277" y="48"/>
                  <a:pt x="290" y="48"/>
                </a:cubicBezTo>
                <a:cubicBezTo>
                  <a:pt x="300" y="48"/>
                  <a:pt x="305" y="44"/>
                  <a:pt x="306" y="44"/>
                </a:cubicBezTo>
                <a:cubicBezTo>
                  <a:pt x="306" y="44"/>
                  <a:pt x="309" y="46"/>
                  <a:pt x="316" y="46"/>
                </a:cubicBezTo>
                <a:cubicBezTo>
                  <a:pt x="316" y="1"/>
                  <a:pt x="316" y="1"/>
                  <a:pt x="316" y="1"/>
                </a:cubicBezTo>
                <a:cubicBezTo>
                  <a:pt x="315" y="1"/>
                  <a:pt x="310" y="0"/>
                  <a:pt x="308" y="0"/>
                </a:cubicBezTo>
                <a:cubicBezTo>
                  <a:pt x="305" y="0"/>
                  <a:pt x="305" y="0"/>
                  <a:pt x="305" y="0"/>
                </a:cubicBezTo>
                <a:lnTo>
                  <a:pt x="305" y="35"/>
                </a:lnTo>
                <a:close/>
                <a:moveTo>
                  <a:pt x="328" y="46"/>
                </a:moveTo>
                <a:cubicBezTo>
                  <a:pt x="328" y="46"/>
                  <a:pt x="335" y="48"/>
                  <a:pt x="344" y="48"/>
                </a:cubicBezTo>
                <a:cubicBezTo>
                  <a:pt x="352" y="48"/>
                  <a:pt x="363" y="45"/>
                  <a:pt x="363" y="33"/>
                </a:cubicBezTo>
                <a:cubicBezTo>
                  <a:pt x="363" y="26"/>
                  <a:pt x="357" y="23"/>
                  <a:pt x="348" y="19"/>
                </a:cubicBezTo>
                <a:cubicBezTo>
                  <a:pt x="343" y="18"/>
                  <a:pt x="339" y="16"/>
                  <a:pt x="339" y="13"/>
                </a:cubicBezTo>
                <a:cubicBezTo>
                  <a:pt x="339" y="11"/>
                  <a:pt x="340" y="8"/>
                  <a:pt x="347" y="8"/>
                </a:cubicBezTo>
                <a:cubicBezTo>
                  <a:pt x="352" y="8"/>
                  <a:pt x="358" y="11"/>
                  <a:pt x="358" y="11"/>
                </a:cubicBezTo>
                <a:cubicBezTo>
                  <a:pt x="361" y="3"/>
                  <a:pt x="361" y="3"/>
                  <a:pt x="361" y="3"/>
                </a:cubicBezTo>
                <a:cubicBezTo>
                  <a:pt x="359" y="2"/>
                  <a:pt x="354" y="0"/>
                  <a:pt x="346" y="0"/>
                </a:cubicBezTo>
                <a:cubicBezTo>
                  <a:pt x="337" y="0"/>
                  <a:pt x="329" y="4"/>
                  <a:pt x="329" y="13"/>
                </a:cubicBezTo>
                <a:cubicBezTo>
                  <a:pt x="329" y="23"/>
                  <a:pt x="337" y="26"/>
                  <a:pt x="344" y="28"/>
                </a:cubicBezTo>
                <a:cubicBezTo>
                  <a:pt x="349" y="29"/>
                  <a:pt x="352" y="31"/>
                  <a:pt x="352" y="34"/>
                </a:cubicBezTo>
                <a:cubicBezTo>
                  <a:pt x="352" y="37"/>
                  <a:pt x="351" y="40"/>
                  <a:pt x="343" y="40"/>
                </a:cubicBezTo>
                <a:cubicBezTo>
                  <a:pt x="337" y="40"/>
                  <a:pt x="330" y="38"/>
                  <a:pt x="330" y="38"/>
                </a:cubicBezTo>
                <a:lnTo>
                  <a:pt x="328" y="46"/>
                </a:lnTo>
                <a:close/>
                <a:moveTo>
                  <a:pt x="183" y="9"/>
                </a:moveTo>
                <a:cubicBezTo>
                  <a:pt x="185" y="8"/>
                  <a:pt x="188" y="8"/>
                  <a:pt x="191" y="8"/>
                </a:cubicBezTo>
                <a:cubicBezTo>
                  <a:pt x="199" y="8"/>
                  <a:pt x="205" y="12"/>
                  <a:pt x="205" y="23"/>
                </a:cubicBezTo>
                <a:cubicBezTo>
                  <a:pt x="205" y="34"/>
                  <a:pt x="202" y="40"/>
                  <a:pt x="190" y="40"/>
                </a:cubicBezTo>
                <a:cubicBezTo>
                  <a:pt x="187" y="40"/>
                  <a:pt x="183" y="39"/>
                  <a:pt x="183" y="39"/>
                </a:cubicBezTo>
                <a:lnTo>
                  <a:pt x="183" y="9"/>
                </a:lnTo>
                <a:close/>
                <a:moveTo>
                  <a:pt x="192" y="0"/>
                </a:moveTo>
                <a:cubicBezTo>
                  <a:pt x="186" y="0"/>
                  <a:pt x="178" y="1"/>
                  <a:pt x="173" y="2"/>
                </a:cubicBezTo>
                <a:cubicBezTo>
                  <a:pt x="173" y="46"/>
                  <a:pt x="173" y="46"/>
                  <a:pt x="173" y="46"/>
                </a:cubicBezTo>
                <a:cubicBezTo>
                  <a:pt x="177" y="47"/>
                  <a:pt x="185" y="48"/>
                  <a:pt x="190" y="48"/>
                </a:cubicBezTo>
                <a:cubicBezTo>
                  <a:pt x="208" y="48"/>
                  <a:pt x="216" y="41"/>
                  <a:pt x="216" y="23"/>
                </a:cubicBezTo>
                <a:cubicBezTo>
                  <a:pt x="216" y="9"/>
                  <a:pt x="207" y="0"/>
                  <a:pt x="192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 sz="1800"/>
          </a:p>
        </p:txBody>
      </p:sp>
      <p:cxnSp>
        <p:nvCxnSpPr>
          <p:cNvPr id="123" name="Straight Connector 11"/>
          <p:cNvCxnSpPr/>
          <p:nvPr userDrawn="1"/>
        </p:nvCxnSpPr>
        <p:spPr>
          <a:xfrm>
            <a:off x="2465191" y="6282442"/>
            <a:ext cx="0" cy="430887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reeform 5"/>
          <p:cNvSpPr>
            <a:spLocks noEditPoints="1"/>
          </p:cNvSpPr>
          <p:nvPr userDrawn="1"/>
        </p:nvSpPr>
        <p:spPr bwMode="auto">
          <a:xfrm>
            <a:off x="4660900" y="6399216"/>
            <a:ext cx="313267" cy="244475"/>
          </a:xfrm>
          <a:custGeom>
            <a:avLst/>
            <a:gdLst>
              <a:gd name="T0" fmla="*/ 9 w 54"/>
              <a:gd name="T1" fmla="*/ 54 h 54"/>
              <a:gd name="T2" fmla="*/ 25 w 54"/>
              <a:gd name="T3" fmla="*/ 54 h 54"/>
              <a:gd name="T4" fmla="*/ 25 w 54"/>
              <a:gd name="T5" fmla="*/ 53 h 54"/>
              <a:gd name="T6" fmla="*/ 25 w 54"/>
              <a:gd name="T7" fmla="*/ 51 h 54"/>
              <a:gd name="T8" fmla="*/ 19 w 54"/>
              <a:gd name="T9" fmla="*/ 45 h 54"/>
              <a:gd name="T10" fmla="*/ 17 w 54"/>
              <a:gd name="T11" fmla="*/ 44 h 54"/>
              <a:gd name="T12" fmla="*/ 13 w 54"/>
              <a:gd name="T13" fmla="*/ 43 h 54"/>
              <a:gd name="T14" fmla="*/ 13 w 54"/>
              <a:gd name="T15" fmla="*/ 43 h 54"/>
              <a:gd name="T16" fmla="*/ 1 w 54"/>
              <a:gd name="T17" fmla="*/ 48 h 54"/>
              <a:gd name="T18" fmla="*/ 1 w 54"/>
              <a:gd name="T19" fmla="*/ 54 h 54"/>
              <a:gd name="T20" fmla="*/ 9 w 54"/>
              <a:gd name="T21" fmla="*/ 54 h 54"/>
              <a:gd name="T22" fmla="*/ 32 w 54"/>
              <a:gd name="T23" fmla="*/ 54 h 54"/>
              <a:gd name="T24" fmla="*/ 46 w 54"/>
              <a:gd name="T25" fmla="*/ 54 h 54"/>
              <a:gd name="T26" fmla="*/ 54 w 54"/>
              <a:gd name="T27" fmla="*/ 54 h 54"/>
              <a:gd name="T28" fmla="*/ 54 w 54"/>
              <a:gd name="T29" fmla="*/ 45 h 54"/>
              <a:gd name="T30" fmla="*/ 54 w 54"/>
              <a:gd name="T31" fmla="*/ 18 h 54"/>
              <a:gd name="T32" fmla="*/ 46 w 54"/>
              <a:gd name="T33" fmla="*/ 18 h 54"/>
              <a:gd name="T34" fmla="*/ 46 w 54"/>
              <a:gd name="T35" fmla="*/ 27 h 54"/>
              <a:gd name="T36" fmla="*/ 41 w 54"/>
              <a:gd name="T37" fmla="*/ 27 h 54"/>
              <a:gd name="T38" fmla="*/ 41 w 54"/>
              <a:gd name="T39" fmla="*/ 18 h 54"/>
              <a:gd name="T40" fmla="*/ 33 w 54"/>
              <a:gd name="T41" fmla="*/ 18 h 54"/>
              <a:gd name="T42" fmla="*/ 33 w 54"/>
              <a:gd name="T43" fmla="*/ 13 h 54"/>
              <a:gd name="T44" fmla="*/ 41 w 54"/>
              <a:gd name="T45" fmla="*/ 13 h 54"/>
              <a:gd name="T46" fmla="*/ 41 w 54"/>
              <a:gd name="T47" fmla="*/ 5 h 54"/>
              <a:gd name="T48" fmla="*/ 46 w 54"/>
              <a:gd name="T49" fmla="*/ 5 h 54"/>
              <a:gd name="T50" fmla="*/ 46 w 54"/>
              <a:gd name="T51" fmla="*/ 13 h 54"/>
              <a:gd name="T52" fmla="*/ 54 w 54"/>
              <a:gd name="T53" fmla="*/ 13 h 54"/>
              <a:gd name="T54" fmla="*/ 54 w 54"/>
              <a:gd name="T55" fmla="*/ 9 h 54"/>
              <a:gd name="T56" fmla="*/ 54 w 54"/>
              <a:gd name="T57" fmla="*/ 0 h 54"/>
              <a:gd name="T58" fmla="*/ 46 w 54"/>
              <a:gd name="T59" fmla="*/ 0 h 54"/>
              <a:gd name="T60" fmla="*/ 9 w 54"/>
              <a:gd name="T61" fmla="*/ 0 h 54"/>
              <a:gd name="T62" fmla="*/ 0 w 54"/>
              <a:gd name="T63" fmla="*/ 0 h 54"/>
              <a:gd name="T64" fmla="*/ 0 w 54"/>
              <a:gd name="T65" fmla="*/ 9 h 54"/>
              <a:gd name="T66" fmla="*/ 0 w 54"/>
              <a:gd name="T67" fmla="*/ 9 h 54"/>
              <a:gd name="T68" fmla="*/ 14 w 54"/>
              <a:gd name="T69" fmla="*/ 4 h 54"/>
              <a:gd name="T70" fmla="*/ 33 w 54"/>
              <a:gd name="T71" fmla="*/ 4 h 54"/>
              <a:gd name="T72" fmla="*/ 28 w 54"/>
              <a:gd name="T73" fmla="*/ 9 h 54"/>
              <a:gd name="T74" fmla="*/ 24 w 54"/>
              <a:gd name="T75" fmla="*/ 9 h 54"/>
              <a:gd name="T76" fmla="*/ 29 w 54"/>
              <a:gd name="T77" fmla="*/ 19 h 54"/>
              <a:gd name="T78" fmla="*/ 23 w 54"/>
              <a:gd name="T79" fmla="*/ 29 h 54"/>
              <a:gd name="T80" fmla="*/ 20 w 54"/>
              <a:gd name="T81" fmla="*/ 34 h 54"/>
              <a:gd name="T82" fmla="*/ 24 w 54"/>
              <a:gd name="T83" fmla="*/ 39 h 54"/>
              <a:gd name="T84" fmla="*/ 25 w 54"/>
              <a:gd name="T85" fmla="*/ 39 h 54"/>
              <a:gd name="T86" fmla="*/ 32 w 54"/>
              <a:gd name="T87" fmla="*/ 52 h 54"/>
              <a:gd name="T88" fmla="*/ 32 w 54"/>
              <a:gd name="T89" fmla="*/ 54 h 54"/>
              <a:gd name="T90" fmla="*/ 0 w 54"/>
              <a:gd name="T91" fmla="*/ 29 h 54"/>
              <a:gd name="T92" fmla="*/ 0 w 54"/>
              <a:gd name="T93" fmla="*/ 42 h 54"/>
              <a:gd name="T94" fmla="*/ 10 w 54"/>
              <a:gd name="T95" fmla="*/ 40 h 54"/>
              <a:gd name="T96" fmla="*/ 12 w 54"/>
              <a:gd name="T97" fmla="*/ 40 h 54"/>
              <a:gd name="T98" fmla="*/ 13 w 54"/>
              <a:gd name="T99" fmla="*/ 40 h 54"/>
              <a:gd name="T100" fmla="*/ 11 w 54"/>
              <a:gd name="T101" fmla="*/ 36 h 54"/>
              <a:gd name="T102" fmla="*/ 11 w 54"/>
              <a:gd name="T103" fmla="*/ 33 h 54"/>
              <a:gd name="T104" fmla="*/ 10 w 54"/>
              <a:gd name="T105" fmla="*/ 33 h 54"/>
              <a:gd name="T106" fmla="*/ 0 w 54"/>
              <a:gd name="T107" fmla="*/ 29 h 54"/>
              <a:gd name="T108" fmla="*/ 11 w 54"/>
              <a:gd name="T109" fmla="*/ 8 h 54"/>
              <a:gd name="T110" fmla="*/ 6 w 54"/>
              <a:gd name="T111" fmla="*/ 10 h 54"/>
              <a:gd name="T112" fmla="*/ 4 w 54"/>
              <a:gd name="T113" fmla="*/ 18 h 54"/>
              <a:gd name="T114" fmla="*/ 14 w 54"/>
              <a:gd name="T115" fmla="*/ 29 h 54"/>
              <a:gd name="T116" fmla="*/ 14 w 54"/>
              <a:gd name="T117" fmla="*/ 29 h 54"/>
              <a:gd name="T118" fmla="*/ 19 w 54"/>
              <a:gd name="T119" fmla="*/ 27 h 54"/>
              <a:gd name="T120" fmla="*/ 20 w 54"/>
              <a:gd name="T121" fmla="*/ 19 h 54"/>
              <a:gd name="T122" fmla="*/ 11 w 54"/>
              <a:gd name="T123" fmla="*/ 8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4" h="54">
                <a:moveTo>
                  <a:pt x="9" y="54"/>
                </a:moveTo>
                <a:cubicBezTo>
                  <a:pt x="25" y="54"/>
                  <a:pt x="25" y="54"/>
                  <a:pt x="25" y="54"/>
                </a:cubicBezTo>
                <a:cubicBezTo>
                  <a:pt x="25" y="54"/>
                  <a:pt x="25" y="53"/>
                  <a:pt x="25" y="53"/>
                </a:cubicBezTo>
                <a:cubicBezTo>
                  <a:pt x="25" y="52"/>
                  <a:pt x="25" y="51"/>
                  <a:pt x="25" y="51"/>
                </a:cubicBezTo>
                <a:cubicBezTo>
                  <a:pt x="25" y="48"/>
                  <a:pt x="22" y="47"/>
                  <a:pt x="19" y="45"/>
                </a:cubicBezTo>
                <a:cubicBezTo>
                  <a:pt x="17" y="44"/>
                  <a:pt x="17" y="44"/>
                  <a:pt x="17" y="44"/>
                </a:cubicBezTo>
                <a:cubicBezTo>
                  <a:pt x="16" y="43"/>
                  <a:pt x="14" y="43"/>
                  <a:pt x="13" y="43"/>
                </a:cubicBezTo>
                <a:cubicBezTo>
                  <a:pt x="13" y="43"/>
                  <a:pt x="13" y="43"/>
                  <a:pt x="13" y="43"/>
                </a:cubicBezTo>
                <a:cubicBezTo>
                  <a:pt x="8" y="43"/>
                  <a:pt x="3" y="45"/>
                  <a:pt x="1" y="48"/>
                </a:cubicBezTo>
                <a:cubicBezTo>
                  <a:pt x="1" y="54"/>
                  <a:pt x="1" y="54"/>
                  <a:pt x="1" y="54"/>
                </a:cubicBezTo>
                <a:lnTo>
                  <a:pt x="9" y="54"/>
                </a:lnTo>
                <a:close/>
                <a:moveTo>
                  <a:pt x="32" y="54"/>
                </a:moveTo>
                <a:cubicBezTo>
                  <a:pt x="46" y="54"/>
                  <a:pt x="46" y="54"/>
                  <a:pt x="46" y="54"/>
                </a:cubicBezTo>
                <a:cubicBezTo>
                  <a:pt x="54" y="54"/>
                  <a:pt x="54" y="54"/>
                  <a:pt x="54" y="54"/>
                </a:cubicBezTo>
                <a:cubicBezTo>
                  <a:pt x="54" y="45"/>
                  <a:pt x="54" y="45"/>
                  <a:pt x="54" y="45"/>
                </a:cubicBezTo>
                <a:cubicBezTo>
                  <a:pt x="54" y="18"/>
                  <a:pt x="54" y="18"/>
                  <a:pt x="54" y="18"/>
                </a:cubicBezTo>
                <a:cubicBezTo>
                  <a:pt x="46" y="18"/>
                  <a:pt x="46" y="18"/>
                  <a:pt x="46" y="18"/>
                </a:cubicBezTo>
                <a:cubicBezTo>
                  <a:pt x="46" y="27"/>
                  <a:pt x="46" y="27"/>
                  <a:pt x="46" y="27"/>
                </a:cubicBezTo>
                <a:cubicBezTo>
                  <a:pt x="41" y="27"/>
                  <a:pt x="41" y="27"/>
                  <a:pt x="41" y="27"/>
                </a:cubicBezTo>
                <a:cubicBezTo>
                  <a:pt x="41" y="18"/>
                  <a:pt x="41" y="18"/>
                  <a:pt x="41" y="18"/>
                </a:cubicBezTo>
                <a:cubicBezTo>
                  <a:pt x="33" y="18"/>
                  <a:pt x="33" y="18"/>
                  <a:pt x="33" y="18"/>
                </a:cubicBezTo>
                <a:cubicBezTo>
                  <a:pt x="33" y="13"/>
                  <a:pt x="33" y="13"/>
                  <a:pt x="33" y="13"/>
                </a:cubicBezTo>
                <a:cubicBezTo>
                  <a:pt x="41" y="13"/>
                  <a:pt x="41" y="13"/>
                  <a:pt x="41" y="13"/>
                </a:cubicBezTo>
                <a:cubicBezTo>
                  <a:pt x="41" y="5"/>
                  <a:pt x="41" y="5"/>
                  <a:pt x="41" y="5"/>
                </a:cubicBezTo>
                <a:cubicBezTo>
                  <a:pt x="46" y="5"/>
                  <a:pt x="46" y="5"/>
                  <a:pt x="46" y="5"/>
                </a:cubicBezTo>
                <a:cubicBezTo>
                  <a:pt x="46" y="13"/>
                  <a:pt x="46" y="13"/>
                  <a:pt x="46" y="13"/>
                </a:cubicBezTo>
                <a:cubicBezTo>
                  <a:pt x="54" y="13"/>
                  <a:pt x="54" y="13"/>
                  <a:pt x="54" y="13"/>
                </a:cubicBezTo>
                <a:cubicBezTo>
                  <a:pt x="54" y="9"/>
                  <a:pt x="54" y="9"/>
                  <a:pt x="54" y="9"/>
                </a:cubicBezTo>
                <a:cubicBezTo>
                  <a:pt x="54" y="0"/>
                  <a:pt x="54" y="0"/>
                  <a:pt x="54" y="0"/>
                </a:cubicBezTo>
                <a:cubicBezTo>
                  <a:pt x="46" y="0"/>
                  <a:pt x="46" y="0"/>
                  <a:pt x="46" y="0"/>
                </a:cubicBezTo>
                <a:cubicBezTo>
                  <a:pt x="9" y="0"/>
                  <a:pt x="9" y="0"/>
                  <a:pt x="9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9"/>
                  <a:pt x="0" y="9"/>
                  <a:pt x="0" y="9"/>
                </a:cubicBezTo>
                <a:cubicBezTo>
                  <a:pt x="0" y="9"/>
                  <a:pt x="0" y="9"/>
                  <a:pt x="0" y="9"/>
                </a:cubicBezTo>
                <a:cubicBezTo>
                  <a:pt x="4" y="6"/>
                  <a:pt x="8" y="4"/>
                  <a:pt x="14" y="4"/>
                </a:cubicBezTo>
                <a:cubicBezTo>
                  <a:pt x="33" y="4"/>
                  <a:pt x="33" y="4"/>
                  <a:pt x="33" y="4"/>
                </a:cubicBezTo>
                <a:cubicBezTo>
                  <a:pt x="28" y="9"/>
                  <a:pt x="28" y="9"/>
                  <a:pt x="28" y="9"/>
                </a:cubicBezTo>
                <a:cubicBezTo>
                  <a:pt x="24" y="9"/>
                  <a:pt x="24" y="9"/>
                  <a:pt x="24" y="9"/>
                </a:cubicBezTo>
                <a:cubicBezTo>
                  <a:pt x="27" y="11"/>
                  <a:pt x="29" y="15"/>
                  <a:pt x="29" y="19"/>
                </a:cubicBezTo>
                <a:cubicBezTo>
                  <a:pt x="29" y="23"/>
                  <a:pt x="27" y="26"/>
                  <a:pt x="23" y="29"/>
                </a:cubicBezTo>
                <a:cubicBezTo>
                  <a:pt x="20" y="31"/>
                  <a:pt x="20" y="32"/>
                  <a:pt x="20" y="34"/>
                </a:cubicBezTo>
                <a:cubicBezTo>
                  <a:pt x="20" y="35"/>
                  <a:pt x="23" y="38"/>
                  <a:pt x="24" y="39"/>
                </a:cubicBezTo>
                <a:cubicBezTo>
                  <a:pt x="25" y="39"/>
                  <a:pt x="25" y="39"/>
                  <a:pt x="25" y="39"/>
                </a:cubicBezTo>
                <a:cubicBezTo>
                  <a:pt x="31" y="44"/>
                  <a:pt x="32" y="47"/>
                  <a:pt x="32" y="52"/>
                </a:cubicBezTo>
                <a:cubicBezTo>
                  <a:pt x="32" y="53"/>
                  <a:pt x="32" y="53"/>
                  <a:pt x="32" y="54"/>
                </a:cubicBezTo>
                <a:moveTo>
                  <a:pt x="0" y="29"/>
                </a:moveTo>
                <a:cubicBezTo>
                  <a:pt x="0" y="42"/>
                  <a:pt x="0" y="42"/>
                  <a:pt x="0" y="42"/>
                </a:cubicBezTo>
                <a:cubicBezTo>
                  <a:pt x="3" y="41"/>
                  <a:pt x="7" y="40"/>
                  <a:pt x="10" y="40"/>
                </a:cubicBezTo>
                <a:cubicBezTo>
                  <a:pt x="12" y="40"/>
                  <a:pt x="12" y="40"/>
                  <a:pt x="12" y="40"/>
                </a:cubicBezTo>
                <a:cubicBezTo>
                  <a:pt x="13" y="40"/>
                  <a:pt x="13" y="40"/>
                  <a:pt x="13" y="40"/>
                </a:cubicBezTo>
                <a:cubicBezTo>
                  <a:pt x="12" y="39"/>
                  <a:pt x="11" y="38"/>
                  <a:pt x="11" y="36"/>
                </a:cubicBezTo>
                <a:cubicBezTo>
                  <a:pt x="11" y="35"/>
                  <a:pt x="11" y="34"/>
                  <a:pt x="11" y="33"/>
                </a:cubicBezTo>
                <a:cubicBezTo>
                  <a:pt x="10" y="33"/>
                  <a:pt x="10" y="33"/>
                  <a:pt x="10" y="33"/>
                </a:cubicBezTo>
                <a:cubicBezTo>
                  <a:pt x="6" y="33"/>
                  <a:pt x="3" y="31"/>
                  <a:pt x="0" y="29"/>
                </a:cubicBezTo>
                <a:moveTo>
                  <a:pt x="11" y="8"/>
                </a:moveTo>
                <a:cubicBezTo>
                  <a:pt x="9" y="8"/>
                  <a:pt x="7" y="9"/>
                  <a:pt x="6" y="10"/>
                </a:cubicBezTo>
                <a:cubicBezTo>
                  <a:pt x="4" y="12"/>
                  <a:pt x="3" y="15"/>
                  <a:pt x="4" y="18"/>
                </a:cubicBezTo>
                <a:cubicBezTo>
                  <a:pt x="5" y="24"/>
                  <a:pt x="9" y="29"/>
                  <a:pt x="14" y="29"/>
                </a:cubicBezTo>
                <a:cubicBezTo>
                  <a:pt x="14" y="29"/>
                  <a:pt x="14" y="29"/>
                  <a:pt x="14" y="29"/>
                </a:cubicBezTo>
                <a:cubicBezTo>
                  <a:pt x="16" y="29"/>
                  <a:pt x="18" y="28"/>
                  <a:pt x="19" y="27"/>
                </a:cubicBezTo>
                <a:cubicBezTo>
                  <a:pt x="20" y="25"/>
                  <a:pt x="21" y="23"/>
                  <a:pt x="20" y="19"/>
                </a:cubicBezTo>
                <a:cubicBezTo>
                  <a:pt x="20" y="13"/>
                  <a:pt x="15" y="8"/>
                  <a:pt x="11" y="8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 sz="1800"/>
          </a:p>
        </p:txBody>
      </p:sp>
      <p:sp>
        <p:nvSpPr>
          <p:cNvPr id="16" name="Freeform 6"/>
          <p:cNvSpPr>
            <a:spLocks/>
          </p:cNvSpPr>
          <p:nvPr userDrawn="1"/>
        </p:nvSpPr>
        <p:spPr bwMode="auto">
          <a:xfrm>
            <a:off x="5863167" y="6399216"/>
            <a:ext cx="313267" cy="244475"/>
          </a:xfrm>
          <a:custGeom>
            <a:avLst/>
            <a:gdLst>
              <a:gd name="T0" fmla="*/ 0 w 54"/>
              <a:gd name="T1" fmla="*/ 0 h 54"/>
              <a:gd name="T2" fmla="*/ 0 w 54"/>
              <a:gd name="T3" fmla="*/ 54 h 54"/>
              <a:gd name="T4" fmla="*/ 27 w 54"/>
              <a:gd name="T5" fmla="*/ 54 h 54"/>
              <a:gd name="T6" fmla="*/ 27 w 54"/>
              <a:gd name="T7" fmla="*/ 34 h 54"/>
              <a:gd name="T8" fmla="*/ 20 w 54"/>
              <a:gd name="T9" fmla="*/ 34 h 54"/>
              <a:gd name="T10" fmla="*/ 20 w 54"/>
              <a:gd name="T11" fmla="*/ 26 h 54"/>
              <a:gd name="T12" fmla="*/ 27 w 54"/>
              <a:gd name="T13" fmla="*/ 26 h 54"/>
              <a:gd name="T14" fmla="*/ 27 w 54"/>
              <a:gd name="T15" fmla="*/ 21 h 54"/>
              <a:gd name="T16" fmla="*/ 37 w 54"/>
              <a:gd name="T17" fmla="*/ 10 h 54"/>
              <a:gd name="T18" fmla="*/ 44 w 54"/>
              <a:gd name="T19" fmla="*/ 10 h 54"/>
              <a:gd name="T20" fmla="*/ 44 w 54"/>
              <a:gd name="T21" fmla="*/ 19 h 54"/>
              <a:gd name="T22" fmla="*/ 37 w 54"/>
              <a:gd name="T23" fmla="*/ 19 h 54"/>
              <a:gd name="T24" fmla="*/ 35 w 54"/>
              <a:gd name="T25" fmla="*/ 21 h 54"/>
              <a:gd name="T26" fmla="*/ 35 w 54"/>
              <a:gd name="T27" fmla="*/ 26 h 54"/>
              <a:gd name="T28" fmla="*/ 44 w 54"/>
              <a:gd name="T29" fmla="*/ 26 h 54"/>
              <a:gd name="T30" fmla="*/ 44 w 54"/>
              <a:gd name="T31" fmla="*/ 34 h 54"/>
              <a:gd name="T32" fmla="*/ 35 w 54"/>
              <a:gd name="T33" fmla="*/ 34 h 54"/>
              <a:gd name="T34" fmla="*/ 35 w 54"/>
              <a:gd name="T35" fmla="*/ 54 h 54"/>
              <a:gd name="T36" fmla="*/ 54 w 54"/>
              <a:gd name="T37" fmla="*/ 54 h 54"/>
              <a:gd name="T38" fmla="*/ 54 w 54"/>
              <a:gd name="T39" fmla="*/ 0 h 54"/>
              <a:gd name="T40" fmla="*/ 0 w 54"/>
              <a:gd name="T41" fmla="*/ 0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54" h="54">
                <a:moveTo>
                  <a:pt x="0" y="0"/>
                </a:moveTo>
                <a:cubicBezTo>
                  <a:pt x="0" y="54"/>
                  <a:pt x="0" y="54"/>
                  <a:pt x="0" y="54"/>
                </a:cubicBezTo>
                <a:cubicBezTo>
                  <a:pt x="27" y="54"/>
                  <a:pt x="27" y="54"/>
                  <a:pt x="27" y="54"/>
                </a:cubicBezTo>
                <a:cubicBezTo>
                  <a:pt x="27" y="34"/>
                  <a:pt x="27" y="34"/>
                  <a:pt x="27" y="34"/>
                </a:cubicBezTo>
                <a:cubicBezTo>
                  <a:pt x="20" y="34"/>
                  <a:pt x="20" y="34"/>
                  <a:pt x="20" y="34"/>
                </a:cubicBezTo>
                <a:cubicBezTo>
                  <a:pt x="20" y="26"/>
                  <a:pt x="20" y="26"/>
                  <a:pt x="20" y="26"/>
                </a:cubicBezTo>
                <a:cubicBezTo>
                  <a:pt x="27" y="26"/>
                  <a:pt x="27" y="26"/>
                  <a:pt x="27" y="26"/>
                </a:cubicBezTo>
                <a:cubicBezTo>
                  <a:pt x="27" y="21"/>
                  <a:pt x="27" y="21"/>
                  <a:pt x="27" y="21"/>
                </a:cubicBezTo>
                <a:cubicBezTo>
                  <a:pt x="27" y="15"/>
                  <a:pt x="31" y="10"/>
                  <a:pt x="37" y="10"/>
                </a:cubicBezTo>
                <a:cubicBezTo>
                  <a:pt x="44" y="10"/>
                  <a:pt x="44" y="10"/>
                  <a:pt x="44" y="10"/>
                </a:cubicBezTo>
                <a:cubicBezTo>
                  <a:pt x="44" y="19"/>
                  <a:pt x="44" y="19"/>
                  <a:pt x="44" y="19"/>
                </a:cubicBezTo>
                <a:cubicBezTo>
                  <a:pt x="37" y="19"/>
                  <a:pt x="37" y="19"/>
                  <a:pt x="37" y="19"/>
                </a:cubicBezTo>
                <a:cubicBezTo>
                  <a:pt x="36" y="19"/>
                  <a:pt x="35" y="20"/>
                  <a:pt x="35" y="21"/>
                </a:cubicBezTo>
                <a:cubicBezTo>
                  <a:pt x="35" y="26"/>
                  <a:pt x="35" y="26"/>
                  <a:pt x="35" y="26"/>
                </a:cubicBezTo>
                <a:cubicBezTo>
                  <a:pt x="44" y="26"/>
                  <a:pt x="44" y="26"/>
                  <a:pt x="44" y="26"/>
                </a:cubicBezTo>
                <a:cubicBezTo>
                  <a:pt x="44" y="34"/>
                  <a:pt x="44" y="34"/>
                  <a:pt x="44" y="34"/>
                </a:cubicBezTo>
                <a:cubicBezTo>
                  <a:pt x="35" y="34"/>
                  <a:pt x="35" y="34"/>
                  <a:pt x="35" y="34"/>
                </a:cubicBezTo>
                <a:cubicBezTo>
                  <a:pt x="35" y="54"/>
                  <a:pt x="35" y="54"/>
                  <a:pt x="35" y="54"/>
                </a:cubicBezTo>
                <a:cubicBezTo>
                  <a:pt x="54" y="54"/>
                  <a:pt x="54" y="54"/>
                  <a:pt x="54" y="54"/>
                </a:cubicBezTo>
                <a:cubicBezTo>
                  <a:pt x="54" y="0"/>
                  <a:pt x="54" y="0"/>
                  <a:pt x="54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 sz="1800"/>
          </a:p>
        </p:txBody>
      </p:sp>
      <p:sp>
        <p:nvSpPr>
          <p:cNvPr id="19" name="Freeform 7"/>
          <p:cNvSpPr>
            <a:spLocks noEditPoints="1"/>
          </p:cNvSpPr>
          <p:nvPr userDrawn="1"/>
        </p:nvSpPr>
        <p:spPr bwMode="auto">
          <a:xfrm>
            <a:off x="6256867" y="6399216"/>
            <a:ext cx="315383" cy="244475"/>
          </a:xfrm>
          <a:custGeom>
            <a:avLst/>
            <a:gdLst>
              <a:gd name="T0" fmla="*/ 0 w 54"/>
              <a:gd name="T1" fmla="*/ 54 h 54"/>
              <a:gd name="T2" fmla="*/ 54 w 54"/>
              <a:gd name="T3" fmla="*/ 54 h 54"/>
              <a:gd name="T4" fmla="*/ 54 w 54"/>
              <a:gd name="T5" fmla="*/ 0 h 54"/>
              <a:gd name="T6" fmla="*/ 0 w 54"/>
              <a:gd name="T7" fmla="*/ 0 h 54"/>
              <a:gd name="T8" fmla="*/ 0 w 54"/>
              <a:gd name="T9" fmla="*/ 54 h 54"/>
              <a:gd name="T10" fmla="*/ 28 w 54"/>
              <a:gd name="T11" fmla="*/ 36 h 54"/>
              <a:gd name="T12" fmla="*/ 37 w 54"/>
              <a:gd name="T13" fmla="*/ 36 h 54"/>
              <a:gd name="T14" fmla="*/ 41 w 54"/>
              <a:gd name="T15" fmla="*/ 40 h 54"/>
              <a:gd name="T16" fmla="*/ 37 w 54"/>
              <a:gd name="T17" fmla="*/ 44 h 54"/>
              <a:gd name="T18" fmla="*/ 27 w 54"/>
              <a:gd name="T19" fmla="*/ 44 h 54"/>
              <a:gd name="T20" fmla="*/ 14 w 54"/>
              <a:gd name="T21" fmla="*/ 30 h 54"/>
              <a:gd name="T22" fmla="*/ 14 w 54"/>
              <a:gd name="T23" fmla="*/ 15 h 54"/>
              <a:gd name="T24" fmla="*/ 18 w 54"/>
              <a:gd name="T25" fmla="*/ 11 h 54"/>
              <a:gd name="T26" fmla="*/ 22 w 54"/>
              <a:gd name="T27" fmla="*/ 15 h 54"/>
              <a:gd name="T28" fmla="*/ 22 w 54"/>
              <a:gd name="T29" fmla="*/ 19 h 54"/>
              <a:gd name="T30" fmla="*/ 37 w 54"/>
              <a:gd name="T31" fmla="*/ 19 h 54"/>
              <a:gd name="T32" fmla="*/ 41 w 54"/>
              <a:gd name="T33" fmla="*/ 23 h 54"/>
              <a:gd name="T34" fmla="*/ 37 w 54"/>
              <a:gd name="T35" fmla="*/ 28 h 54"/>
              <a:gd name="T36" fmla="*/ 22 w 54"/>
              <a:gd name="T37" fmla="*/ 28 h 54"/>
              <a:gd name="T38" fmla="*/ 22 w 54"/>
              <a:gd name="T39" fmla="*/ 30 h 54"/>
              <a:gd name="T40" fmla="*/ 28 w 54"/>
              <a:gd name="T41" fmla="*/ 36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54" h="54">
                <a:moveTo>
                  <a:pt x="0" y="54"/>
                </a:moveTo>
                <a:cubicBezTo>
                  <a:pt x="54" y="54"/>
                  <a:pt x="54" y="54"/>
                  <a:pt x="54" y="54"/>
                </a:cubicBezTo>
                <a:cubicBezTo>
                  <a:pt x="54" y="0"/>
                  <a:pt x="54" y="0"/>
                  <a:pt x="54" y="0"/>
                </a:cubicBezTo>
                <a:cubicBezTo>
                  <a:pt x="0" y="0"/>
                  <a:pt x="0" y="0"/>
                  <a:pt x="0" y="0"/>
                </a:cubicBezTo>
                <a:lnTo>
                  <a:pt x="0" y="54"/>
                </a:lnTo>
                <a:close/>
                <a:moveTo>
                  <a:pt x="28" y="36"/>
                </a:moveTo>
                <a:cubicBezTo>
                  <a:pt x="37" y="36"/>
                  <a:pt x="37" y="36"/>
                  <a:pt x="37" y="36"/>
                </a:cubicBezTo>
                <a:cubicBezTo>
                  <a:pt x="39" y="36"/>
                  <a:pt x="41" y="38"/>
                  <a:pt x="41" y="40"/>
                </a:cubicBezTo>
                <a:cubicBezTo>
                  <a:pt x="41" y="43"/>
                  <a:pt x="39" y="44"/>
                  <a:pt x="37" y="44"/>
                </a:cubicBezTo>
                <a:cubicBezTo>
                  <a:pt x="27" y="44"/>
                  <a:pt x="27" y="44"/>
                  <a:pt x="27" y="44"/>
                </a:cubicBezTo>
                <a:cubicBezTo>
                  <a:pt x="20" y="44"/>
                  <a:pt x="14" y="38"/>
                  <a:pt x="14" y="30"/>
                </a:cubicBezTo>
                <a:cubicBezTo>
                  <a:pt x="14" y="15"/>
                  <a:pt x="14" y="15"/>
                  <a:pt x="14" y="15"/>
                </a:cubicBezTo>
                <a:cubicBezTo>
                  <a:pt x="14" y="12"/>
                  <a:pt x="16" y="11"/>
                  <a:pt x="18" y="11"/>
                </a:cubicBezTo>
                <a:cubicBezTo>
                  <a:pt x="20" y="11"/>
                  <a:pt x="22" y="12"/>
                  <a:pt x="22" y="15"/>
                </a:cubicBezTo>
                <a:cubicBezTo>
                  <a:pt x="22" y="19"/>
                  <a:pt x="22" y="19"/>
                  <a:pt x="22" y="19"/>
                </a:cubicBezTo>
                <a:cubicBezTo>
                  <a:pt x="37" y="19"/>
                  <a:pt x="37" y="19"/>
                  <a:pt x="37" y="19"/>
                </a:cubicBezTo>
                <a:cubicBezTo>
                  <a:pt x="39" y="19"/>
                  <a:pt x="41" y="21"/>
                  <a:pt x="41" y="23"/>
                </a:cubicBezTo>
                <a:cubicBezTo>
                  <a:pt x="41" y="26"/>
                  <a:pt x="39" y="28"/>
                  <a:pt x="37" y="28"/>
                </a:cubicBezTo>
                <a:cubicBezTo>
                  <a:pt x="22" y="28"/>
                  <a:pt x="22" y="28"/>
                  <a:pt x="22" y="28"/>
                </a:cubicBezTo>
                <a:cubicBezTo>
                  <a:pt x="22" y="30"/>
                  <a:pt x="22" y="30"/>
                  <a:pt x="22" y="30"/>
                </a:cubicBezTo>
                <a:cubicBezTo>
                  <a:pt x="22" y="33"/>
                  <a:pt x="25" y="36"/>
                  <a:pt x="28" y="36"/>
                </a:cubicBezTo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 sz="1800"/>
          </a:p>
        </p:txBody>
      </p:sp>
      <p:sp>
        <p:nvSpPr>
          <p:cNvPr id="20" name="Freeform 8"/>
          <p:cNvSpPr>
            <a:spLocks noEditPoints="1"/>
          </p:cNvSpPr>
          <p:nvPr userDrawn="1"/>
        </p:nvSpPr>
        <p:spPr bwMode="auto">
          <a:xfrm>
            <a:off x="5060951" y="6399216"/>
            <a:ext cx="313267" cy="244475"/>
          </a:xfrm>
          <a:custGeom>
            <a:avLst/>
            <a:gdLst>
              <a:gd name="T0" fmla="*/ 0 w 54"/>
              <a:gd name="T1" fmla="*/ 54 h 54"/>
              <a:gd name="T2" fmla="*/ 54 w 54"/>
              <a:gd name="T3" fmla="*/ 54 h 54"/>
              <a:gd name="T4" fmla="*/ 54 w 54"/>
              <a:gd name="T5" fmla="*/ 0 h 54"/>
              <a:gd name="T6" fmla="*/ 0 w 54"/>
              <a:gd name="T7" fmla="*/ 0 h 54"/>
              <a:gd name="T8" fmla="*/ 0 w 54"/>
              <a:gd name="T9" fmla="*/ 54 h 54"/>
              <a:gd name="T10" fmla="*/ 20 w 54"/>
              <a:gd name="T11" fmla="*/ 44 h 54"/>
              <a:gd name="T12" fmla="*/ 14 w 54"/>
              <a:gd name="T13" fmla="*/ 44 h 54"/>
              <a:gd name="T14" fmla="*/ 14 w 54"/>
              <a:gd name="T15" fmla="*/ 20 h 54"/>
              <a:gd name="T16" fmla="*/ 20 w 54"/>
              <a:gd name="T17" fmla="*/ 20 h 54"/>
              <a:gd name="T18" fmla="*/ 20 w 54"/>
              <a:gd name="T19" fmla="*/ 44 h 54"/>
              <a:gd name="T20" fmla="*/ 17 w 54"/>
              <a:gd name="T21" fmla="*/ 18 h 54"/>
              <a:gd name="T22" fmla="*/ 13 w 54"/>
              <a:gd name="T23" fmla="*/ 14 h 54"/>
              <a:gd name="T24" fmla="*/ 17 w 54"/>
              <a:gd name="T25" fmla="*/ 9 h 54"/>
              <a:gd name="T26" fmla="*/ 21 w 54"/>
              <a:gd name="T27" fmla="*/ 14 h 54"/>
              <a:gd name="T28" fmla="*/ 17 w 54"/>
              <a:gd name="T29" fmla="*/ 18 h 54"/>
              <a:gd name="T30" fmla="*/ 44 w 54"/>
              <a:gd name="T31" fmla="*/ 44 h 54"/>
              <a:gd name="T32" fmla="*/ 37 w 54"/>
              <a:gd name="T33" fmla="*/ 44 h 54"/>
              <a:gd name="T34" fmla="*/ 37 w 54"/>
              <a:gd name="T35" fmla="*/ 30 h 54"/>
              <a:gd name="T36" fmla="*/ 36 w 54"/>
              <a:gd name="T37" fmla="*/ 28 h 54"/>
              <a:gd name="T38" fmla="*/ 33 w 54"/>
              <a:gd name="T39" fmla="*/ 28 h 54"/>
              <a:gd name="T40" fmla="*/ 31 w 54"/>
              <a:gd name="T41" fmla="*/ 29 h 54"/>
              <a:gd name="T42" fmla="*/ 31 w 54"/>
              <a:gd name="T43" fmla="*/ 44 h 54"/>
              <a:gd name="T44" fmla="*/ 24 w 54"/>
              <a:gd name="T45" fmla="*/ 44 h 54"/>
              <a:gd name="T46" fmla="*/ 24 w 54"/>
              <a:gd name="T47" fmla="*/ 20 h 54"/>
              <a:gd name="T48" fmla="*/ 31 w 54"/>
              <a:gd name="T49" fmla="*/ 20 h 54"/>
              <a:gd name="T50" fmla="*/ 31 w 54"/>
              <a:gd name="T51" fmla="*/ 21 h 54"/>
              <a:gd name="T52" fmla="*/ 40 w 54"/>
              <a:gd name="T53" fmla="*/ 22 h 54"/>
              <a:gd name="T54" fmla="*/ 44 w 54"/>
              <a:gd name="T55" fmla="*/ 30 h 54"/>
              <a:gd name="T56" fmla="*/ 44 w 54"/>
              <a:gd name="T57" fmla="*/ 44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54" h="54">
                <a:moveTo>
                  <a:pt x="0" y="54"/>
                </a:moveTo>
                <a:cubicBezTo>
                  <a:pt x="54" y="54"/>
                  <a:pt x="54" y="54"/>
                  <a:pt x="54" y="54"/>
                </a:cubicBezTo>
                <a:cubicBezTo>
                  <a:pt x="54" y="0"/>
                  <a:pt x="54" y="0"/>
                  <a:pt x="54" y="0"/>
                </a:cubicBezTo>
                <a:cubicBezTo>
                  <a:pt x="0" y="0"/>
                  <a:pt x="0" y="0"/>
                  <a:pt x="0" y="0"/>
                </a:cubicBezTo>
                <a:lnTo>
                  <a:pt x="0" y="54"/>
                </a:lnTo>
                <a:close/>
                <a:moveTo>
                  <a:pt x="20" y="44"/>
                </a:moveTo>
                <a:cubicBezTo>
                  <a:pt x="14" y="44"/>
                  <a:pt x="14" y="44"/>
                  <a:pt x="14" y="44"/>
                </a:cubicBezTo>
                <a:cubicBezTo>
                  <a:pt x="14" y="20"/>
                  <a:pt x="14" y="20"/>
                  <a:pt x="14" y="20"/>
                </a:cubicBezTo>
                <a:cubicBezTo>
                  <a:pt x="20" y="20"/>
                  <a:pt x="20" y="20"/>
                  <a:pt x="20" y="20"/>
                </a:cubicBezTo>
                <a:lnTo>
                  <a:pt x="20" y="44"/>
                </a:lnTo>
                <a:close/>
                <a:moveTo>
                  <a:pt x="17" y="18"/>
                </a:moveTo>
                <a:cubicBezTo>
                  <a:pt x="15" y="18"/>
                  <a:pt x="13" y="16"/>
                  <a:pt x="13" y="14"/>
                </a:cubicBezTo>
                <a:cubicBezTo>
                  <a:pt x="13" y="11"/>
                  <a:pt x="15" y="9"/>
                  <a:pt x="17" y="9"/>
                </a:cubicBezTo>
                <a:cubicBezTo>
                  <a:pt x="19" y="9"/>
                  <a:pt x="21" y="11"/>
                  <a:pt x="21" y="14"/>
                </a:cubicBezTo>
                <a:cubicBezTo>
                  <a:pt x="21" y="16"/>
                  <a:pt x="19" y="18"/>
                  <a:pt x="17" y="18"/>
                </a:cubicBezTo>
                <a:moveTo>
                  <a:pt x="44" y="44"/>
                </a:moveTo>
                <a:cubicBezTo>
                  <a:pt x="37" y="44"/>
                  <a:pt x="37" y="44"/>
                  <a:pt x="37" y="44"/>
                </a:cubicBezTo>
                <a:cubicBezTo>
                  <a:pt x="37" y="30"/>
                  <a:pt x="37" y="30"/>
                  <a:pt x="37" y="30"/>
                </a:cubicBezTo>
                <a:cubicBezTo>
                  <a:pt x="37" y="29"/>
                  <a:pt x="37" y="28"/>
                  <a:pt x="36" y="28"/>
                </a:cubicBezTo>
                <a:cubicBezTo>
                  <a:pt x="36" y="27"/>
                  <a:pt x="34" y="27"/>
                  <a:pt x="33" y="28"/>
                </a:cubicBezTo>
                <a:cubicBezTo>
                  <a:pt x="31" y="29"/>
                  <a:pt x="31" y="29"/>
                  <a:pt x="31" y="29"/>
                </a:cubicBezTo>
                <a:cubicBezTo>
                  <a:pt x="31" y="44"/>
                  <a:pt x="31" y="44"/>
                  <a:pt x="31" y="44"/>
                </a:cubicBezTo>
                <a:cubicBezTo>
                  <a:pt x="24" y="44"/>
                  <a:pt x="24" y="44"/>
                  <a:pt x="24" y="44"/>
                </a:cubicBezTo>
                <a:cubicBezTo>
                  <a:pt x="24" y="20"/>
                  <a:pt x="24" y="20"/>
                  <a:pt x="24" y="20"/>
                </a:cubicBezTo>
                <a:cubicBezTo>
                  <a:pt x="31" y="20"/>
                  <a:pt x="31" y="20"/>
                  <a:pt x="31" y="20"/>
                </a:cubicBezTo>
                <a:cubicBezTo>
                  <a:pt x="31" y="21"/>
                  <a:pt x="31" y="21"/>
                  <a:pt x="31" y="21"/>
                </a:cubicBezTo>
                <a:cubicBezTo>
                  <a:pt x="33" y="20"/>
                  <a:pt x="37" y="20"/>
                  <a:pt x="40" y="22"/>
                </a:cubicBezTo>
                <a:cubicBezTo>
                  <a:pt x="42" y="23"/>
                  <a:pt x="44" y="27"/>
                  <a:pt x="44" y="30"/>
                </a:cubicBezTo>
                <a:lnTo>
                  <a:pt x="44" y="44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 sz="1800"/>
          </a:p>
        </p:txBody>
      </p:sp>
      <p:sp>
        <p:nvSpPr>
          <p:cNvPr id="21" name="Freeform 9"/>
          <p:cNvSpPr>
            <a:spLocks noEditPoints="1"/>
          </p:cNvSpPr>
          <p:nvPr userDrawn="1"/>
        </p:nvSpPr>
        <p:spPr bwMode="auto">
          <a:xfrm>
            <a:off x="7059084" y="6399216"/>
            <a:ext cx="313267" cy="244475"/>
          </a:xfrm>
          <a:custGeom>
            <a:avLst/>
            <a:gdLst>
              <a:gd name="T0" fmla="*/ 0 w 54"/>
              <a:gd name="T1" fmla="*/ 54 h 54"/>
              <a:gd name="T2" fmla="*/ 54 w 54"/>
              <a:gd name="T3" fmla="*/ 54 h 54"/>
              <a:gd name="T4" fmla="*/ 54 w 54"/>
              <a:gd name="T5" fmla="*/ 0 h 54"/>
              <a:gd name="T6" fmla="*/ 0 w 54"/>
              <a:gd name="T7" fmla="*/ 0 h 54"/>
              <a:gd name="T8" fmla="*/ 0 w 54"/>
              <a:gd name="T9" fmla="*/ 54 h 54"/>
              <a:gd name="T10" fmla="*/ 38 w 54"/>
              <a:gd name="T11" fmla="*/ 35 h 54"/>
              <a:gd name="T12" fmla="*/ 26 w 54"/>
              <a:gd name="T13" fmla="*/ 36 h 54"/>
              <a:gd name="T14" fmla="*/ 24 w 54"/>
              <a:gd name="T15" fmla="*/ 35 h 54"/>
              <a:gd name="T16" fmla="*/ 20 w 54"/>
              <a:gd name="T17" fmla="*/ 47 h 54"/>
              <a:gd name="T18" fmla="*/ 18 w 54"/>
              <a:gd name="T19" fmla="*/ 47 h 54"/>
              <a:gd name="T20" fmla="*/ 18 w 54"/>
              <a:gd name="T21" fmla="*/ 47 h 54"/>
              <a:gd name="T22" fmla="*/ 18 w 54"/>
              <a:gd name="T23" fmla="*/ 41 h 54"/>
              <a:gd name="T24" fmla="*/ 21 w 54"/>
              <a:gd name="T25" fmla="*/ 27 h 54"/>
              <a:gd name="T26" fmla="*/ 20 w 54"/>
              <a:gd name="T27" fmla="*/ 22 h 54"/>
              <a:gd name="T28" fmla="*/ 28 w 54"/>
              <a:gd name="T29" fmla="*/ 19 h 54"/>
              <a:gd name="T30" fmla="*/ 27 w 54"/>
              <a:gd name="T31" fmla="*/ 33 h 54"/>
              <a:gd name="T32" fmla="*/ 31 w 54"/>
              <a:gd name="T33" fmla="*/ 34 h 54"/>
              <a:gd name="T34" fmla="*/ 33 w 54"/>
              <a:gd name="T35" fmla="*/ 13 h 54"/>
              <a:gd name="T36" fmla="*/ 16 w 54"/>
              <a:gd name="T37" fmla="*/ 24 h 54"/>
              <a:gd name="T38" fmla="*/ 17 w 54"/>
              <a:gd name="T39" fmla="*/ 32 h 54"/>
              <a:gd name="T40" fmla="*/ 11 w 54"/>
              <a:gd name="T41" fmla="*/ 23 h 54"/>
              <a:gd name="T42" fmla="*/ 30 w 54"/>
              <a:gd name="T43" fmla="*/ 8 h 54"/>
              <a:gd name="T44" fmla="*/ 43 w 54"/>
              <a:gd name="T45" fmla="*/ 20 h 54"/>
              <a:gd name="T46" fmla="*/ 38 w 54"/>
              <a:gd name="T47" fmla="*/ 35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54" h="54">
                <a:moveTo>
                  <a:pt x="0" y="54"/>
                </a:moveTo>
                <a:cubicBezTo>
                  <a:pt x="54" y="54"/>
                  <a:pt x="54" y="54"/>
                  <a:pt x="54" y="54"/>
                </a:cubicBezTo>
                <a:cubicBezTo>
                  <a:pt x="54" y="0"/>
                  <a:pt x="54" y="0"/>
                  <a:pt x="54" y="0"/>
                </a:cubicBezTo>
                <a:cubicBezTo>
                  <a:pt x="0" y="0"/>
                  <a:pt x="0" y="0"/>
                  <a:pt x="0" y="0"/>
                </a:cubicBezTo>
                <a:lnTo>
                  <a:pt x="0" y="54"/>
                </a:lnTo>
                <a:close/>
                <a:moveTo>
                  <a:pt x="38" y="35"/>
                </a:moveTo>
                <a:cubicBezTo>
                  <a:pt x="35" y="37"/>
                  <a:pt x="29" y="39"/>
                  <a:pt x="26" y="36"/>
                </a:cubicBezTo>
                <a:cubicBezTo>
                  <a:pt x="25" y="36"/>
                  <a:pt x="25" y="35"/>
                  <a:pt x="24" y="35"/>
                </a:cubicBezTo>
                <a:cubicBezTo>
                  <a:pt x="23" y="39"/>
                  <a:pt x="22" y="44"/>
                  <a:pt x="20" y="47"/>
                </a:cubicBezTo>
                <a:cubicBezTo>
                  <a:pt x="18" y="47"/>
                  <a:pt x="18" y="47"/>
                  <a:pt x="18" y="47"/>
                </a:cubicBezTo>
                <a:cubicBezTo>
                  <a:pt x="18" y="47"/>
                  <a:pt x="18" y="47"/>
                  <a:pt x="18" y="47"/>
                </a:cubicBezTo>
                <a:cubicBezTo>
                  <a:pt x="17" y="45"/>
                  <a:pt x="18" y="42"/>
                  <a:pt x="18" y="41"/>
                </a:cubicBezTo>
                <a:cubicBezTo>
                  <a:pt x="18" y="37"/>
                  <a:pt x="21" y="31"/>
                  <a:pt x="21" y="27"/>
                </a:cubicBezTo>
                <a:cubicBezTo>
                  <a:pt x="21" y="26"/>
                  <a:pt x="20" y="24"/>
                  <a:pt x="20" y="22"/>
                </a:cubicBezTo>
                <a:cubicBezTo>
                  <a:pt x="21" y="18"/>
                  <a:pt x="26" y="15"/>
                  <a:pt x="28" y="19"/>
                </a:cubicBezTo>
                <a:cubicBezTo>
                  <a:pt x="30" y="24"/>
                  <a:pt x="23" y="29"/>
                  <a:pt x="27" y="33"/>
                </a:cubicBezTo>
                <a:cubicBezTo>
                  <a:pt x="27" y="33"/>
                  <a:pt x="29" y="34"/>
                  <a:pt x="31" y="34"/>
                </a:cubicBezTo>
                <a:cubicBezTo>
                  <a:pt x="38" y="32"/>
                  <a:pt x="39" y="17"/>
                  <a:pt x="33" y="13"/>
                </a:cubicBezTo>
                <a:cubicBezTo>
                  <a:pt x="24" y="8"/>
                  <a:pt x="15" y="16"/>
                  <a:pt x="16" y="24"/>
                </a:cubicBezTo>
                <a:cubicBezTo>
                  <a:pt x="16" y="27"/>
                  <a:pt x="19" y="29"/>
                  <a:pt x="17" y="32"/>
                </a:cubicBezTo>
                <a:cubicBezTo>
                  <a:pt x="13" y="30"/>
                  <a:pt x="11" y="27"/>
                  <a:pt x="11" y="23"/>
                </a:cubicBezTo>
                <a:cubicBezTo>
                  <a:pt x="11" y="13"/>
                  <a:pt x="20" y="7"/>
                  <a:pt x="30" y="8"/>
                </a:cubicBezTo>
                <a:cubicBezTo>
                  <a:pt x="37" y="9"/>
                  <a:pt x="42" y="14"/>
                  <a:pt x="43" y="20"/>
                </a:cubicBezTo>
                <a:cubicBezTo>
                  <a:pt x="43" y="25"/>
                  <a:pt x="41" y="32"/>
                  <a:pt x="38" y="35"/>
                </a:cubicBezTo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 sz="1800"/>
          </a:p>
        </p:txBody>
      </p:sp>
      <p:sp>
        <p:nvSpPr>
          <p:cNvPr id="22" name="Freeform 10"/>
          <p:cNvSpPr>
            <a:spLocks noEditPoints="1"/>
          </p:cNvSpPr>
          <p:nvPr userDrawn="1"/>
        </p:nvSpPr>
        <p:spPr bwMode="auto">
          <a:xfrm>
            <a:off x="6659033" y="6399216"/>
            <a:ext cx="313267" cy="244475"/>
          </a:xfrm>
          <a:custGeom>
            <a:avLst/>
            <a:gdLst>
              <a:gd name="T0" fmla="*/ 0 w 54"/>
              <a:gd name="T1" fmla="*/ 54 h 54"/>
              <a:gd name="T2" fmla="*/ 54 w 54"/>
              <a:gd name="T3" fmla="*/ 54 h 54"/>
              <a:gd name="T4" fmla="*/ 54 w 54"/>
              <a:gd name="T5" fmla="*/ 0 h 54"/>
              <a:gd name="T6" fmla="*/ 0 w 54"/>
              <a:gd name="T7" fmla="*/ 0 h 54"/>
              <a:gd name="T8" fmla="*/ 0 w 54"/>
              <a:gd name="T9" fmla="*/ 54 h 54"/>
              <a:gd name="T10" fmla="*/ 15 w 54"/>
              <a:gd name="T11" fmla="*/ 44 h 54"/>
              <a:gd name="T12" fmla="*/ 10 w 54"/>
              <a:gd name="T13" fmla="*/ 40 h 54"/>
              <a:gd name="T14" fmla="*/ 15 w 54"/>
              <a:gd name="T15" fmla="*/ 36 h 54"/>
              <a:gd name="T16" fmla="*/ 19 w 54"/>
              <a:gd name="T17" fmla="*/ 40 h 54"/>
              <a:gd name="T18" fmla="*/ 15 w 54"/>
              <a:gd name="T19" fmla="*/ 44 h 54"/>
              <a:gd name="T20" fmla="*/ 26 w 54"/>
              <a:gd name="T21" fmla="*/ 44 h 54"/>
              <a:gd name="T22" fmla="*/ 21 w 54"/>
              <a:gd name="T23" fmla="*/ 34 h 54"/>
              <a:gd name="T24" fmla="*/ 10 w 54"/>
              <a:gd name="T25" fmla="*/ 29 h 54"/>
              <a:gd name="T26" fmla="*/ 10 w 54"/>
              <a:gd name="T27" fmla="*/ 23 h 54"/>
              <a:gd name="T28" fmla="*/ 31 w 54"/>
              <a:gd name="T29" fmla="*/ 44 h 54"/>
              <a:gd name="T30" fmla="*/ 26 w 54"/>
              <a:gd name="T31" fmla="*/ 44 h 54"/>
              <a:gd name="T32" fmla="*/ 37 w 54"/>
              <a:gd name="T33" fmla="*/ 44 h 54"/>
              <a:gd name="T34" fmla="*/ 10 w 54"/>
              <a:gd name="T35" fmla="*/ 18 h 54"/>
              <a:gd name="T36" fmla="*/ 10 w 54"/>
              <a:gd name="T37" fmla="*/ 12 h 54"/>
              <a:gd name="T38" fmla="*/ 42 w 54"/>
              <a:gd name="T39" fmla="*/ 44 h 54"/>
              <a:gd name="T40" fmla="*/ 37 w 54"/>
              <a:gd name="T41" fmla="*/ 44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54" h="54">
                <a:moveTo>
                  <a:pt x="0" y="54"/>
                </a:moveTo>
                <a:cubicBezTo>
                  <a:pt x="54" y="54"/>
                  <a:pt x="54" y="54"/>
                  <a:pt x="54" y="54"/>
                </a:cubicBezTo>
                <a:cubicBezTo>
                  <a:pt x="54" y="0"/>
                  <a:pt x="54" y="0"/>
                  <a:pt x="54" y="0"/>
                </a:cubicBezTo>
                <a:cubicBezTo>
                  <a:pt x="0" y="0"/>
                  <a:pt x="0" y="0"/>
                  <a:pt x="0" y="0"/>
                </a:cubicBezTo>
                <a:lnTo>
                  <a:pt x="0" y="54"/>
                </a:lnTo>
                <a:close/>
                <a:moveTo>
                  <a:pt x="15" y="44"/>
                </a:moveTo>
                <a:cubicBezTo>
                  <a:pt x="12" y="44"/>
                  <a:pt x="10" y="43"/>
                  <a:pt x="10" y="40"/>
                </a:cubicBezTo>
                <a:cubicBezTo>
                  <a:pt x="10" y="38"/>
                  <a:pt x="12" y="36"/>
                  <a:pt x="15" y="36"/>
                </a:cubicBezTo>
                <a:cubicBezTo>
                  <a:pt x="17" y="36"/>
                  <a:pt x="19" y="38"/>
                  <a:pt x="19" y="40"/>
                </a:cubicBezTo>
                <a:cubicBezTo>
                  <a:pt x="19" y="43"/>
                  <a:pt x="17" y="44"/>
                  <a:pt x="15" y="44"/>
                </a:cubicBezTo>
                <a:moveTo>
                  <a:pt x="26" y="44"/>
                </a:moveTo>
                <a:cubicBezTo>
                  <a:pt x="26" y="42"/>
                  <a:pt x="24" y="37"/>
                  <a:pt x="21" y="34"/>
                </a:cubicBezTo>
                <a:cubicBezTo>
                  <a:pt x="18" y="31"/>
                  <a:pt x="13" y="29"/>
                  <a:pt x="10" y="29"/>
                </a:cubicBezTo>
                <a:cubicBezTo>
                  <a:pt x="10" y="23"/>
                  <a:pt x="10" y="23"/>
                  <a:pt x="10" y="23"/>
                </a:cubicBezTo>
                <a:cubicBezTo>
                  <a:pt x="22" y="23"/>
                  <a:pt x="31" y="33"/>
                  <a:pt x="31" y="44"/>
                </a:cubicBezTo>
                <a:lnTo>
                  <a:pt x="26" y="44"/>
                </a:lnTo>
                <a:close/>
                <a:moveTo>
                  <a:pt x="37" y="44"/>
                </a:moveTo>
                <a:cubicBezTo>
                  <a:pt x="37" y="30"/>
                  <a:pt x="25" y="18"/>
                  <a:pt x="10" y="18"/>
                </a:cubicBezTo>
                <a:cubicBezTo>
                  <a:pt x="10" y="12"/>
                  <a:pt x="10" y="12"/>
                  <a:pt x="10" y="12"/>
                </a:cubicBezTo>
                <a:cubicBezTo>
                  <a:pt x="28" y="12"/>
                  <a:pt x="42" y="27"/>
                  <a:pt x="42" y="44"/>
                </a:cubicBezTo>
                <a:lnTo>
                  <a:pt x="37" y="44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 sz="1800"/>
          </a:p>
        </p:txBody>
      </p:sp>
      <p:sp>
        <p:nvSpPr>
          <p:cNvPr id="23" name="Freeform 11"/>
          <p:cNvSpPr>
            <a:spLocks noEditPoints="1"/>
          </p:cNvSpPr>
          <p:nvPr userDrawn="1"/>
        </p:nvSpPr>
        <p:spPr bwMode="auto">
          <a:xfrm>
            <a:off x="5461001" y="6399216"/>
            <a:ext cx="315383" cy="244475"/>
          </a:xfrm>
          <a:custGeom>
            <a:avLst/>
            <a:gdLst>
              <a:gd name="T0" fmla="*/ 0 w 149"/>
              <a:gd name="T1" fmla="*/ 154 h 154"/>
              <a:gd name="T2" fmla="*/ 149 w 149"/>
              <a:gd name="T3" fmla="*/ 154 h 154"/>
              <a:gd name="T4" fmla="*/ 149 w 149"/>
              <a:gd name="T5" fmla="*/ 0 h 154"/>
              <a:gd name="T6" fmla="*/ 0 w 149"/>
              <a:gd name="T7" fmla="*/ 0 h 154"/>
              <a:gd name="T8" fmla="*/ 0 w 149"/>
              <a:gd name="T9" fmla="*/ 154 h 154"/>
              <a:gd name="T10" fmla="*/ 42 w 149"/>
              <a:gd name="T11" fmla="*/ 122 h 154"/>
              <a:gd name="T12" fmla="*/ 42 w 149"/>
              <a:gd name="T13" fmla="*/ 34 h 154"/>
              <a:gd name="T14" fmla="*/ 105 w 149"/>
              <a:gd name="T15" fmla="*/ 80 h 154"/>
              <a:gd name="T16" fmla="*/ 42 w 149"/>
              <a:gd name="T17" fmla="*/ 122 h 1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49" h="154">
                <a:moveTo>
                  <a:pt x="0" y="154"/>
                </a:moveTo>
                <a:lnTo>
                  <a:pt x="149" y="154"/>
                </a:lnTo>
                <a:lnTo>
                  <a:pt x="149" y="0"/>
                </a:lnTo>
                <a:lnTo>
                  <a:pt x="0" y="0"/>
                </a:lnTo>
                <a:lnTo>
                  <a:pt x="0" y="154"/>
                </a:lnTo>
                <a:close/>
                <a:moveTo>
                  <a:pt x="42" y="122"/>
                </a:moveTo>
                <a:lnTo>
                  <a:pt x="42" y="34"/>
                </a:lnTo>
                <a:lnTo>
                  <a:pt x="105" y="80"/>
                </a:lnTo>
                <a:lnTo>
                  <a:pt x="42" y="122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 sz="1800"/>
          </a:p>
        </p:txBody>
      </p:sp>
      <p:sp>
        <p:nvSpPr>
          <p:cNvPr id="146" name="Freeform 5"/>
          <p:cNvSpPr>
            <a:spLocks/>
          </p:cNvSpPr>
          <p:nvPr userDrawn="1"/>
        </p:nvSpPr>
        <p:spPr bwMode="auto">
          <a:xfrm>
            <a:off x="7442479" y="6399299"/>
            <a:ext cx="328112" cy="244475"/>
          </a:xfrm>
          <a:custGeom>
            <a:avLst/>
            <a:gdLst>
              <a:gd name="T0" fmla="*/ 0 w 92"/>
              <a:gd name="T1" fmla="*/ 0 h 92"/>
              <a:gd name="T2" fmla="*/ 0 w 92"/>
              <a:gd name="T3" fmla="*/ 92 h 92"/>
              <a:gd name="T4" fmla="*/ 36 w 92"/>
              <a:gd name="T5" fmla="*/ 92 h 92"/>
              <a:gd name="T6" fmla="*/ 36 w 92"/>
              <a:gd name="T7" fmla="*/ 92 h 92"/>
              <a:gd name="T8" fmla="*/ 36 w 92"/>
              <a:gd name="T9" fmla="*/ 84 h 92"/>
              <a:gd name="T10" fmla="*/ 20 w 92"/>
              <a:gd name="T11" fmla="*/ 77 h 92"/>
              <a:gd name="T12" fmla="*/ 15 w 92"/>
              <a:gd name="T13" fmla="*/ 70 h 92"/>
              <a:gd name="T14" fmla="*/ 15 w 92"/>
              <a:gd name="T15" fmla="*/ 67 h 92"/>
              <a:gd name="T16" fmla="*/ 22 w 92"/>
              <a:gd name="T17" fmla="*/ 72 h 92"/>
              <a:gd name="T18" fmla="*/ 36 w 92"/>
              <a:gd name="T19" fmla="*/ 76 h 92"/>
              <a:gd name="T20" fmla="*/ 39 w 92"/>
              <a:gd name="T21" fmla="*/ 70 h 92"/>
              <a:gd name="T22" fmla="*/ 18 w 92"/>
              <a:gd name="T23" fmla="*/ 46 h 92"/>
              <a:gd name="T24" fmla="*/ 23 w 92"/>
              <a:gd name="T25" fmla="*/ 33 h 92"/>
              <a:gd name="T26" fmla="*/ 23 w 92"/>
              <a:gd name="T27" fmla="*/ 20 h 92"/>
              <a:gd name="T28" fmla="*/ 36 w 92"/>
              <a:gd name="T29" fmla="*/ 25 h 92"/>
              <a:gd name="T30" fmla="*/ 48 w 92"/>
              <a:gd name="T31" fmla="*/ 24 h 92"/>
              <a:gd name="T32" fmla="*/ 60 w 92"/>
              <a:gd name="T33" fmla="*/ 25 h 92"/>
              <a:gd name="T34" fmla="*/ 73 w 92"/>
              <a:gd name="T35" fmla="*/ 20 h 92"/>
              <a:gd name="T36" fmla="*/ 74 w 92"/>
              <a:gd name="T37" fmla="*/ 33 h 92"/>
              <a:gd name="T38" fmla="*/ 79 w 92"/>
              <a:gd name="T39" fmla="*/ 46 h 92"/>
              <a:gd name="T40" fmla="*/ 57 w 92"/>
              <a:gd name="T41" fmla="*/ 70 h 92"/>
              <a:gd name="T42" fmla="*/ 60 w 92"/>
              <a:gd name="T43" fmla="*/ 79 h 92"/>
              <a:gd name="T44" fmla="*/ 60 w 92"/>
              <a:gd name="T45" fmla="*/ 92 h 92"/>
              <a:gd name="T46" fmla="*/ 60 w 92"/>
              <a:gd name="T47" fmla="*/ 92 h 92"/>
              <a:gd name="T48" fmla="*/ 92 w 92"/>
              <a:gd name="T49" fmla="*/ 92 h 92"/>
              <a:gd name="T50" fmla="*/ 92 w 92"/>
              <a:gd name="T51" fmla="*/ 0 h 92"/>
              <a:gd name="T52" fmla="*/ 0 w 92"/>
              <a:gd name="T53" fmla="*/ 0 h 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92" h="92">
                <a:moveTo>
                  <a:pt x="0" y="0"/>
                </a:moveTo>
                <a:cubicBezTo>
                  <a:pt x="0" y="92"/>
                  <a:pt x="0" y="92"/>
                  <a:pt x="0" y="92"/>
                </a:cubicBezTo>
                <a:cubicBezTo>
                  <a:pt x="36" y="92"/>
                  <a:pt x="36" y="92"/>
                  <a:pt x="36" y="92"/>
                </a:cubicBezTo>
                <a:cubicBezTo>
                  <a:pt x="36" y="92"/>
                  <a:pt x="36" y="92"/>
                  <a:pt x="36" y="92"/>
                </a:cubicBezTo>
                <a:cubicBezTo>
                  <a:pt x="36" y="91"/>
                  <a:pt x="36" y="88"/>
                  <a:pt x="36" y="84"/>
                </a:cubicBezTo>
                <a:cubicBezTo>
                  <a:pt x="23" y="86"/>
                  <a:pt x="20" y="77"/>
                  <a:pt x="20" y="77"/>
                </a:cubicBezTo>
                <a:cubicBezTo>
                  <a:pt x="18" y="72"/>
                  <a:pt x="15" y="70"/>
                  <a:pt x="15" y="70"/>
                </a:cubicBezTo>
                <a:cubicBezTo>
                  <a:pt x="10" y="67"/>
                  <a:pt x="15" y="67"/>
                  <a:pt x="15" y="67"/>
                </a:cubicBezTo>
                <a:cubicBezTo>
                  <a:pt x="20" y="67"/>
                  <a:pt x="22" y="72"/>
                  <a:pt x="22" y="72"/>
                </a:cubicBezTo>
                <a:cubicBezTo>
                  <a:pt x="27" y="79"/>
                  <a:pt x="34" y="77"/>
                  <a:pt x="36" y="76"/>
                </a:cubicBezTo>
                <a:cubicBezTo>
                  <a:pt x="37" y="73"/>
                  <a:pt x="38" y="71"/>
                  <a:pt x="39" y="70"/>
                </a:cubicBezTo>
                <a:cubicBezTo>
                  <a:pt x="29" y="68"/>
                  <a:pt x="18" y="64"/>
                  <a:pt x="18" y="46"/>
                </a:cubicBezTo>
                <a:cubicBezTo>
                  <a:pt x="18" y="41"/>
                  <a:pt x="19" y="36"/>
                  <a:pt x="23" y="33"/>
                </a:cubicBezTo>
                <a:cubicBezTo>
                  <a:pt x="22" y="32"/>
                  <a:pt x="20" y="27"/>
                  <a:pt x="23" y="20"/>
                </a:cubicBezTo>
                <a:cubicBezTo>
                  <a:pt x="23" y="20"/>
                  <a:pt x="27" y="19"/>
                  <a:pt x="36" y="25"/>
                </a:cubicBezTo>
                <a:cubicBezTo>
                  <a:pt x="40" y="24"/>
                  <a:pt x="44" y="24"/>
                  <a:pt x="48" y="24"/>
                </a:cubicBezTo>
                <a:cubicBezTo>
                  <a:pt x="52" y="24"/>
                  <a:pt x="56" y="24"/>
                  <a:pt x="60" y="25"/>
                </a:cubicBezTo>
                <a:cubicBezTo>
                  <a:pt x="69" y="19"/>
                  <a:pt x="73" y="20"/>
                  <a:pt x="73" y="20"/>
                </a:cubicBezTo>
                <a:cubicBezTo>
                  <a:pt x="76" y="27"/>
                  <a:pt x="74" y="32"/>
                  <a:pt x="74" y="33"/>
                </a:cubicBezTo>
                <a:cubicBezTo>
                  <a:pt x="77" y="36"/>
                  <a:pt x="79" y="41"/>
                  <a:pt x="79" y="46"/>
                </a:cubicBezTo>
                <a:cubicBezTo>
                  <a:pt x="79" y="64"/>
                  <a:pt x="68" y="68"/>
                  <a:pt x="57" y="70"/>
                </a:cubicBezTo>
                <a:cubicBezTo>
                  <a:pt x="59" y="71"/>
                  <a:pt x="60" y="74"/>
                  <a:pt x="60" y="79"/>
                </a:cubicBezTo>
                <a:cubicBezTo>
                  <a:pt x="60" y="85"/>
                  <a:pt x="60" y="90"/>
                  <a:pt x="60" y="92"/>
                </a:cubicBezTo>
                <a:cubicBezTo>
                  <a:pt x="60" y="92"/>
                  <a:pt x="60" y="92"/>
                  <a:pt x="60" y="92"/>
                </a:cubicBezTo>
                <a:cubicBezTo>
                  <a:pt x="92" y="92"/>
                  <a:pt x="92" y="92"/>
                  <a:pt x="92" y="92"/>
                </a:cubicBezTo>
                <a:cubicBezTo>
                  <a:pt x="92" y="0"/>
                  <a:pt x="92" y="0"/>
                  <a:pt x="92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 sz="1800"/>
          </a:p>
        </p:txBody>
      </p:sp>
      <p:sp>
        <p:nvSpPr>
          <p:cNvPr id="53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GB" noProof="0"/>
              <a:t>© Amadeus IT Group and its affiliates and subsidiaries</a:t>
            </a:r>
          </a:p>
        </p:txBody>
      </p:sp>
      <p:sp>
        <p:nvSpPr>
          <p:cNvPr id="56" name="Text Placeholder 23"/>
          <p:cNvSpPr>
            <a:spLocks noGrp="1"/>
          </p:cNvSpPr>
          <p:nvPr>
            <p:ph type="body" sz="quarter" idx="39" hasCustomPrompt="1"/>
          </p:nvPr>
        </p:nvSpPr>
        <p:spPr>
          <a:xfrm>
            <a:off x="3141793" y="6316809"/>
            <a:ext cx="1602489" cy="1784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GB" sz="900" i="1" kern="1200" noProof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You can follow us on:</a:t>
            </a:r>
            <a:br>
              <a:rPr lang="en-GB" noProof="0"/>
            </a:br>
            <a:endParaRPr lang="en-GB" noProof="0"/>
          </a:p>
        </p:txBody>
      </p:sp>
      <p:sp>
        <p:nvSpPr>
          <p:cNvPr id="57" name="Text Placeholder 23"/>
          <p:cNvSpPr>
            <a:spLocks noGrp="1"/>
          </p:cNvSpPr>
          <p:nvPr>
            <p:ph type="body" sz="quarter" idx="40" hasCustomPrompt="1"/>
          </p:nvPr>
        </p:nvSpPr>
        <p:spPr>
          <a:xfrm>
            <a:off x="2589340" y="6518623"/>
            <a:ext cx="2154941" cy="226801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lang="en-GB" sz="1600" i="0" kern="1200" noProof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 err="1"/>
              <a:t>AmadeusITgroup</a:t>
            </a:r>
            <a:endParaRPr lang="en-GB" noProof="0"/>
          </a:p>
        </p:txBody>
      </p:sp>
      <p:sp>
        <p:nvSpPr>
          <p:cNvPr id="55" name="Text Placeholder 23"/>
          <p:cNvSpPr>
            <a:spLocks noGrp="1"/>
          </p:cNvSpPr>
          <p:nvPr>
            <p:ph type="body" sz="quarter" idx="38" hasCustomPrompt="1"/>
          </p:nvPr>
        </p:nvSpPr>
        <p:spPr>
          <a:xfrm>
            <a:off x="594191" y="6299154"/>
            <a:ext cx="1764284" cy="39024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GB" sz="1100" kern="1200" noProof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amadeus.com</a:t>
            </a:r>
            <a:br>
              <a:rPr lang="en-GB" noProof="0"/>
            </a:br>
            <a:r>
              <a:rPr lang="en-GB" noProof="0"/>
              <a:t>amadeus.com/blog</a:t>
            </a:r>
          </a:p>
        </p:txBody>
      </p:sp>
    </p:spTree>
    <p:extLst>
      <p:ext uri="{BB962C8B-B14F-4D97-AF65-F5344CB8AC3E}">
        <p14:creationId xmlns:p14="http://schemas.microsoft.com/office/powerpoint/2010/main" val="2356259033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lide ll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189000" tIns="378000" rIns="108000" bIns="34290" numCol="1" anchor="ctr" anchorCtr="0" compatLnSpc="1">
            <a:prstTxWarp prst="textNoShape">
              <a:avLst/>
            </a:prstTxWarp>
          </a:bodyPr>
          <a:lstStyle/>
          <a:p>
            <a:pPr lvl="0" algn="ctr">
              <a:lnSpc>
                <a:spcPts val="3075"/>
              </a:lnSpc>
            </a:pPr>
            <a:endParaRPr lang="en-GB" sz="3300" noProof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31" name="Straight Connector 11"/>
          <p:cNvCxnSpPr/>
          <p:nvPr userDrawn="1"/>
        </p:nvCxnSpPr>
        <p:spPr>
          <a:xfrm>
            <a:off x="2465191" y="6283948"/>
            <a:ext cx="0" cy="43088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Freeform 5"/>
          <p:cNvSpPr>
            <a:spLocks/>
          </p:cNvSpPr>
          <p:nvPr userDrawn="1"/>
        </p:nvSpPr>
        <p:spPr bwMode="auto">
          <a:xfrm>
            <a:off x="7442479" y="6402825"/>
            <a:ext cx="328112" cy="244475"/>
          </a:xfrm>
          <a:custGeom>
            <a:avLst/>
            <a:gdLst>
              <a:gd name="T0" fmla="*/ 0 w 92"/>
              <a:gd name="T1" fmla="*/ 0 h 92"/>
              <a:gd name="T2" fmla="*/ 0 w 92"/>
              <a:gd name="T3" fmla="*/ 92 h 92"/>
              <a:gd name="T4" fmla="*/ 36 w 92"/>
              <a:gd name="T5" fmla="*/ 92 h 92"/>
              <a:gd name="T6" fmla="*/ 36 w 92"/>
              <a:gd name="T7" fmla="*/ 92 h 92"/>
              <a:gd name="T8" fmla="*/ 36 w 92"/>
              <a:gd name="T9" fmla="*/ 84 h 92"/>
              <a:gd name="T10" fmla="*/ 20 w 92"/>
              <a:gd name="T11" fmla="*/ 77 h 92"/>
              <a:gd name="T12" fmla="*/ 15 w 92"/>
              <a:gd name="T13" fmla="*/ 70 h 92"/>
              <a:gd name="T14" fmla="*/ 15 w 92"/>
              <a:gd name="T15" fmla="*/ 67 h 92"/>
              <a:gd name="T16" fmla="*/ 22 w 92"/>
              <a:gd name="T17" fmla="*/ 72 h 92"/>
              <a:gd name="T18" fmla="*/ 36 w 92"/>
              <a:gd name="T19" fmla="*/ 76 h 92"/>
              <a:gd name="T20" fmla="*/ 39 w 92"/>
              <a:gd name="T21" fmla="*/ 70 h 92"/>
              <a:gd name="T22" fmla="*/ 18 w 92"/>
              <a:gd name="T23" fmla="*/ 46 h 92"/>
              <a:gd name="T24" fmla="*/ 23 w 92"/>
              <a:gd name="T25" fmla="*/ 33 h 92"/>
              <a:gd name="T26" fmla="*/ 23 w 92"/>
              <a:gd name="T27" fmla="*/ 20 h 92"/>
              <a:gd name="T28" fmla="*/ 36 w 92"/>
              <a:gd name="T29" fmla="*/ 25 h 92"/>
              <a:gd name="T30" fmla="*/ 48 w 92"/>
              <a:gd name="T31" fmla="*/ 24 h 92"/>
              <a:gd name="T32" fmla="*/ 60 w 92"/>
              <a:gd name="T33" fmla="*/ 25 h 92"/>
              <a:gd name="T34" fmla="*/ 73 w 92"/>
              <a:gd name="T35" fmla="*/ 20 h 92"/>
              <a:gd name="T36" fmla="*/ 74 w 92"/>
              <a:gd name="T37" fmla="*/ 33 h 92"/>
              <a:gd name="T38" fmla="*/ 79 w 92"/>
              <a:gd name="T39" fmla="*/ 46 h 92"/>
              <a:gd name="T40" fmla="*/ 57 w 92"/>
              <a:gd name="T41" fmla="*/ 70 h 92"/>
              <a:gd name="T42" fmla="*/ 60 w 92"/>
              <a:gd name="T43" fmla="*/ 79 h 92"/>
              <a:gd name="T44" fmla="*/ 60 w 92"/>
              <a:gd name="T45" fmla="*/ 92 h 92"/>
              <a:gd name="T46" fmla="*/ 60 w 92"/>
              <a:gd name="T47" fmla="*/ 92 h 92"/>
              <a:gd name="T48" fmla="*/ 92 w 92"/>
              <a:gd name="T49" fmla="*/ 92 h 92"/>
              <a:gd name="T50" fmla="*/ 92 w 92"/>
              <a:gd name="T51" fmla="*/ 0 h 92"/>
              <a:gd name="T52" fmla="*/ 0 w 92"/>
              <a:gd name="T53" fmla="*/ 0 h 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92" h="92">
                <a:moveTo>
                  <a:pt x="0" y="0"/>
                </a:moveTo>
                <a:cubicBezTo>
                  <a:pt x="0" y="92"/>
                  <a:pt x="0" y="92"/>
                  <a:pt x="0" y="92"/>
                </a:cubicBezTo>
                <a:cubicBezTo>
                  <a:pt x="36" y="92"/>
                  <a:pt x="36" y="92"/>
                  <a:pt x="36" y="92"/>
                </a:cubicBezTo>
                <a:cubicBezTo>
                  <a:pt x="36" y="92"/>
                  <a:pt x="36" y="92"/>
                  <a:pt x="36" y="92"/>
                </a:cubicBezTo>
                <a:cubicBezTo>
                  <a:pt x="36" y="91"/>
                  <a:pt x="36" y="88"/>
                  <a:pt x="36" y="84"/>
                </a:cubicBezTo>
                <a:cubicBezTo>
                  <a:pt x="23" y="86"/>
                  <a:pt x="20" y="77"/>
                  <a:pt x="20" y="77"/>
                </a:cubicBezTo>
                <a:cubicBezTo>
                  <a:pt x="18" y="72"/>
                  <a:pt x="15" y="70"/>
                  <a:pt x="15" y="70"/>
                </a:cubicBezTo>
                <a:cubicBezTo>
                  <a:pt x="10" y="67"/>
                  <a:pt x="15" y="67"/>
                  <a:pt x="15" y="67"/>
                </a:cubicBezTo>
                <a:cubicBezTo>
                  <a:pt x="20" y="67"/>
                  <a:pt x="22" y="72"/>
                  <a:pt x="22" y="72"/>
                </a:cubicBezTo>
                <a:cubicBezTo>
                  <a:pt x="27" y="79"/>
                  <a:pt x="34" y="77"/>
                  <a:pt x="36" y="76"/>
                </a:cubicBezTo>
                <a:cubicBezTo>
                  <a:pt x="37" y="73"/>
                  <a:pt x="38" y="71"/>
                  <a:pt x="39" y="70"/>
                </a:cubicBezTo>
                <a:cubicBezTo>
                  <a:pt x="29" y="68"/>
                  <a:pt x="18" y="64"/>
                  <a:pt x="18" y="46"/>
                </a:cubicBezTo>
                <a:cubicBezTo>
                  <a:pt x="18" y="41"/>
                  <a:pt x="19" y="36"/>
                  <a:pt x="23" y="33"/>
                </a:cubicBezTo>
                <a:cubicBezTo>
                  <a:pt x="22" y="32"/>
                  <a:pt x="20" y="27"/>
                  <a:pt x="23" y="20"/>
                </a:cubicBezTo>
                <a:cubicBezTo>
                  <a:pt x="23" y="20"/>
                  <a:pt x="27" y="19"/>
                  <a:pt x="36" y="25"/>
                </a:cubicBezTo>
                <a:cubicBezTo>
                  <a:pt x="40" y="24"/>
                  <a:pt x="44" y="24"/>
                  <a:pt x="48" y="24"/>
                </a:cubicBezTo>
                <a:cubicBezTo>
                  <a:pt x="52" y="24"/>
                  <a:pt x="56" y="24"/>
                  <a:pt x="60" y="25"/>
                </a:cubicBezTo>
                <a:cubicBezTo>
                  <a:pt x="69" y="19"/>
                  <a:pt x="73" y="20"/>
                  <a:pt x="73" y="20"/>
                </a:cubicBezTo>
                <a:cubicBezTo>
                  <a:pt x="76" y="27"/>
                  <a:pt x="74" y="32"/>
                  <a:pt x="74" y="33"/>
                </a:cubicBezTo>
                <a:cubicBezTo>
                  <a:pt x="77" y="36"/>
                  <a:pt x="79" y="41"/>
                  <a:pt x="79" y="46"/>
                </a:cubicBezTo>
                <a:cubicBezTo>
                  <a:pt x="79" y="64"/>
                  <a:pt x="68" y="68"/>
                  <a:pt x="57" y="70"/>
                </a:cubicBezTo>
                <a:cubicBezTo>
                  <a:pt x="59" y="71"/>
                  <a:pt x="60" y="74"/>
                  <a:pt x="60" y="79"/>
                </a:cubicBezTo>
                <a:cubicBezTo>
                  <a:pt x="60" y="85"/>
                  <a:pt x="60" y="90"/>
                  <a:pt x="60" y="92"/>
                </a:cubicBezTo>
                <a:cubicBezTo>
                  <a:pt x="60" y="92"/>
                  <a:pt x="60" y="92"/>
                  <a:pt x="60" y="92"/>
                </a:cubicBezTo>
                <a:cubicBezTo>
                  <a:pt x="92" y="92"/>
                  <a:pt x="92" y="92"/>
                  <a:pt x="92" y="92"/>
                </a:cubicBezTo>
                <a:cubicBezTo>
                  <a:pt x="92" y="0"/>
                  <a:pt x="92" y="0"/>
                  <a:pt x="92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 sz="1800"/>
          </a:p>
        </p:txBody>
      </p:sp>
      <p:sp>
        <p:nvSpPr>
          <p:cNvPr id="87" name="Freeform 5"/>
          <p:cNvSpPr>
            <a:spLocks noEditPoints="1"/>
          </p:cNvSpPr>
          <p:nvPr userDrawn="1"/>
        </p:nvSpPr>
        <p:spPr bwMode="auto">
          <a:xfrm>
            <a:off x="10668557" y="6544429"/>
            <a:ext cx="989513" cy="102870"/>
          </a:xfrm>
          <a:custGeom>
            <a:avLst/>
            <a:gdLst>
              <a:gd name="T0" fmla="*/ 246 w 363"/>
              <a:gd name="T1" fmla="*/ 48 h 48"/>
              <a:gd name="T2" fmla="*/ 262 w 363"/>
              <a:gd name="T3" fmla="*/ 39 h 48"/>
              <a:gd name="T4" fmla="*/ 238 w 363"/>
              <a:gd name="T5" fmla="*/ 39 h 48"/>
              <a:gd name="T6" fmla="*/ 259 w 363"/>
              <a:gd name="T7" fmla="*/ 27 h 48"/>
              <a:gd name="T8" fmla="*/ 238 w 363"/>
              <a:gd name="T9" fmla="*/ 19 h 48"/>
              <a:gd name="T10" fmla="*/ 248 w 363"/>
              <a:gd name="T11" fmla="*/ 8 h 48"/>
              <a:gd name="T12" fmla="*/ 261 w 363"/>
              <a:gd name="T13" fmla="*/ 1 h 48"/>
              <a:gd name="T14" fmla="*/ 228 w 363"/>
              <a:gd name="T15" fmla="*/ 2 h 48"/>
              <a:gd name="T16" fmla="*/ 81 w 363"/>
              <a:gd name="T17" fmla="*/ 27 h 48"/>
              <a:gd name="T18" fmla="*/ 79 w 363"/>
              <a:gd name="T19" fmla="*/ 27 h 48"/>
              <a:gd name="T20" fmla="*/ 62 w 363"/>
              <a:gd name="T21" fmla="*/ 0 h 48"/>
              <a:gd name="T22" fmla="*/ 52 w 363"/>
              <a:gd name="T23" fmla="*/ 47 h 48"/>
              <a:gd name="T24" fmla="*/ 65 w 363"/>
              <a:gd name="T25" fmla="*/ 15 h 48"/>
              <a:gd name="T26" fmla="*/ 80 w 363"/>
              <a:gd name="T27" fmla="*/ 42 h 48"/>
              <a:gd name="T28" fmla="*/ 95 w 363"/>
              <a:gd name="T29" fmla="*/ 15 h 48"/>
              <a:gd name="T30" fmla="*/ 108 w 363"/>
              <a:gd name="T31" fmla="*/ 47 h 48"/>
              <a:gd name="T32" fmla="*/ 98 w 363"/>
              <a:gd name="T33" fmla="*/ 0 h 48"/>
              <a:gd name="T34" fmla="*/ 81 w 363"/>
              <a:gd name="T35" fmla="*/ 27 h 48"/>
              <a:gd name="T36" fmla="*/ 17 w 363"/>
              <a:gd name="T37" fmla="*/ 40 h 48"/>
              <a:gd name="T38" fmla="*/ 18 w 363"/>
              <a:gd name="T39" fmla="*/ 27 h 48"/>
              <a:gd name="T40" fmla="*/ 29 w 363"/>
              <a:gd name="T41" fmla="*/ 37 h 48"/>
              <a:gd name="T42" fmla="*/ 3 w 363"/>
              <a:gd name="T43" fmla="*/ 3 h 48"/>
              <a:gd name="T44" fmla="*/ 20 w 363"/>
              <a:gd name="T45" fmla="*/ 9 h 48"/>
              <a:gd name="T46" fmla="*/ 29 w 363"/>
              <a:gd name="T47" fmla="*/ 19 h 48"/>
              <a:gd name="T48" fmla="*/ 0 w 363"/>
              <a:gd name="T49" fmla="*/ 34 h 48"/>
              <a:gd name="T50" fmla="*/ 29 w 363"/>
              <a:gd name="T51" fmla="*/ 44 h 48"/>
              <a:gd name="T52" fmla="*/ 39 w 363"/>
              <a:gd name="T53" fmla="*/ 13 h 48"/>
              <a:gd name="T54" fmla="*/ 147 w 363"/>
              <a:gd name="T55" fmla="*/ 37 h 48"/>
              <a:gd name="T56" fmla="*/ 128 w 363"/>
              <a:gd name="T57" fmla="*/ 34 h 48"/>
              <a:gd name="T58" fmla="*/ 147 w 363"/>
              <a:gd name="T59" fmla="*/ 26 h 48"/>
              <a:gd name="T60" fmla="*/ 141 w 363"/>
              <a:gd name="T61" fmla="*/ 0 h 48"/>
              <a:gd name="T62" fmla="*/ 124 w 363"/>
              <a:gd name="T63" fmla="*/ 11 h 48"/>
              <a:gd name="T64" fmla="*/ 147 w 363"/>
              <a:gd name="T65" fmla="*/ 16 h 48"/>
              <a:gd name="T66" fmla="*/ 138 w 363"/>
              <a:gd name="T67" fmla="*/ 19 h 48"/>
              <a:gd name="T68" fmla="*/ 133 w 363"/>
              <a:gd name="T69" fmla="*/ 48 h 48"/>
              <a:gd name="T70" fmla="*/ 158 w 363"/>
              <a:gd name="T71" fmla="*/ 46 h 48"/>
              <a:gd name="T72" fmla="*/ 141 w 363"/>
              <a:gd name="T73" fmla="*/ 0 h 48"/>
              <a:gd name="T74" fmla="*/ 293 w 363"/>
              <a:gd name="T75" fmla="*/ 39 h 48"/>
              <a:gd name="T76" fmla="*/ 284 w 363"/>
              <a:gd name="T77" fmla="*/ 0 h 48"/>
              <a:gd name="T78" fmla="*/ 274 w 363"/>
              <a:gd name="T79" fmla="*/ 1 h 48"/>
              <a:gd name="T80" fmla="*/ 290 w 363"/>
              <a:gd name="T81" fmla="*/ 48 h 48"/>
              <a:gd name="T82" fmla="*/ 316 w 363"/>
              <a:gd name="T83" fmla="*/ 46 h 48"/>
              <a:gd name="T84" fmla="*/ 308 w 363"/>
              <a:gd name="T85" fmla="*/ 0 h 48"/>
              <a:gd name="T86" fmla="*/ 305 w 363"/>
              <a:gd name="T87" fmla="*/ 35 h 48"/>
              <a:gd name="T88" fmla="*/ 344 w 363"/>
              <a:gd name="T89" fmla="*/ 48 h 48"/>
              <a:gd name="T90" fmla="*/ 348 w 363"/>
              <a:gd name="T91" fmla="*/ 19 h 48"/>
              <a:gd name="T92" fmla="*/ 347 w 363"/>
              <a:gd name="T93" fmla="*/ 8 h 48"/>
              <a:gd name="T94" fmla="*/ 361 w 363"/>
              <a:gd name="T95" fmla="*/ 3 h 48"/>
              <a:gd name="T96" fmla="*/ 329 w 363"/>
              <a:gd name="T97" fmla="*/ 13 h 48"/>
              <a:gd name="T98" fmla="*/ 352 w 363"/>
              <a:gd name="T99" fmla="*/ 34 h 48"/>
              <a:gd name="T100" fmla="*/ 330 w 363"/>
              <a:gd name="T101" fmla="*/ 38 h 48"/>
              <a:gd name="T102" fmla="*/ 183 w 363"/>
              <a:gd name="T103" fmla="*/ 9 h 48"/>
              <a:gd name="T104" fmla="*/ 205 w 363"/>
              <a:gd name="T105" fmla="*/ 23 h 48"/>
              <a:gd name="T106" fmla="*/ 183 w 363"/>
              <a:gd name="T107" fmla="*/ 39 h 48"/>
              <a:gd name="T108" fmla="*/ 192 w 363"/>
              <a:gd name="T109" fmla="*/ 0 h 48"/>
              <a:gd name="T110" fmla="*/ 173 w 363"/>
              <a:gd name="T111" fmla="*/ 46 h 48"/>
              <a:gd name="T112" fmla="*/ 216 w 363"/>
              <a:gd name="T113" fmla="*/ 23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63" h="48">
                <a:moveTo>
                  <a:pt x="228" y="46"/>
                </a:moveTo>
                <a:cubicBezTo>
                  <a:pt x="228" y="46"/>
                  <a:pt x="236" y="48"/>
                  <a:pt x="246" y="48"/>
                </a:cubicBezTo>
                <a:cubicBezTo>
                  <a:pt x="257" y="48"/>
                  <a:pt x="262" y="47"/>
                  <a:pt x="262" y="47"/>
                </a:cubicBezTo>
                <a:cubicBezTo>
                  <a:pt x="262" y="39"/>
                  <a:pt x="262" y="39"/>
                  <a:pt x="262" y="39"/>
                </a:cubicBezTo>
                <a:cubicBezTo>
                  <a:pt x="262" y="39"/>
                  <a:pt x="257" y="40"/>
                  <a:pt x="249" y="40"/>
                </a:cubicBezTo>
                <a:cubicBezTo>
                  <a:pt x="242" y="40"/>
                  <a:pt x="238" y="39"/>
                  <a:pt x="238" y="39"/>
                </a:cubicBezTo>
                <a:cubicBezTo>
                  <a:pt x="238" y="27"/>
                  <a:pt x="238" y="27"/>
                  <a:pt x="238" y="27"/>
                </a:cubicBezTo>
                <a:cubicBezTo>
                  <a:pt x="259" y="27"/>
                  <a:pt x="259" y="27"/>
                  <a:pt x="259" y="27"/>
                </a:cubicBezTo>
                <a:cubicBezTo>
                  <a:pt x="259" y="19"/>
                  <a:pt x="259" y="19"/>
                  <a:pt x="259" y="19"/>
                </a:cubicBezTo>
                <a:cubicBezTo>
                  <a:pt x="238" y="19"/>
                  <a:pt x="238" y="19"/>
                  <a:pt x="238" y="19"/>
                </a:cubicBezTo>
                <a:cubicBezTo>
                  <a:pt x="238" y="9"/>
                  <a:pt x="238" y="9"/>
                  <a:pt x="238" y="9"/>
                </a:cubicBezTo>
                <a:cubicBezTo>
                  <a:pt x="238" y="9"/>
                  <a:pt x="242" y="8"/>
                  <a:pt x="248" y="8"/>
                </a:cubicBezTo>
                <a:cubicBezTo>
                  <a:pt x="255" y="8"/>
                  <a:pt x="261" y="9"/>
                  <a:pt x="261" y="9"/>
                </a:cubicBezTo>
                <a:cubicBezTo>
                  <a:pt x="261" y="1"/>
                  <a:pt x="261" y="1"/>
                  <a:pt x="261" y="1"/>
                </a:cubicBezTo>
                <a:cubicBezTo>
                  <a:pt x="261" y="1"/>
                  <a:pt x="256" y="0"/>
                  <a:pt x="247" y="0"/>
                </a:cubicBezTo>
                <a:cubicBezTo>
                  <a:pt x="236" y="0"/>
                  <a:pt x="228" y="2"/>
                  <a:pt x="228" y="2"/>
                </a:cubicBezTo>
                <a:lnTo>
                  <a:pt x="228" y="46"/>
                </a:lnTo>
                <a:close/>
                <a:moveTo>
                  <a:pt x="81" y="27"/>
                </a:moveTo>
                <a:cubicBezTo>
                  <a:pt x="81" y="28"/>
                  <a:pt x="80" y="29"/>
                  <a:pt x="80" y="30"/>
                </a:cubicBezTo>
                <a:cubicBezTo>
                  <a:pt x="80" y="29"/>
                  <a:pt x="80" y="28"/>
                  <a:pt x="79" y="27"/>
                </a:cubicBezTo>
                <a:cubicBezTo>
                  <a:pt x="70" y="4"/>
                  <a:pt x="70" y="4"/>
                  <a:pt x="70" y="4"/>
                </a:cubicBezTo>
                <a:cubicBezTo>
                  <a:pt x="69" y="0"/>
                  <a:pt x="66" y="0"/>
                  <a:pt x="62" y="0"/>
                </a:cubicBezTo>
                <a:cubicBezTo>
                  <a:pt x="60" y="0"/>
                  <a:pt x="57" y="0"/>
                  <a:pt x="57" y="0"/>
                </a:cubicBezTo>
                <a:cubicBezTo>
                  <a:pt x="52" y="47"/>
                  <a:pt x="52" y="47"/>
                  <a:pt x="52" y="47"/>
                </a:cubicBezTo>
                <a:cubicBezTo>
                  <a:pt x="63" y="47"/>
                  <a:pt x="63" y="47"/>
                  <a:pt x="63" y="47"/>
                </a:cubicBezTo>
                <a:cubicBezTo>
                  <a:pt x="65" y="15"/>
                  <a:pt x="65" y="15"/>
                  <a:pt x="65" y="15"/>
                </a:cubicBezTo>
                <a:cubicBezTo>
                  <a:pt x="75" y="39"/>
                  <a:pt x="75" y="39"/>
                  <a:pt x="75" y="39"/>
                </a:cubicBezTo>
                <a:cubicBezTo>
                  <a:pt x="76" y="41"/>
                  <a:pt x="77" y="42"/>
                  <a:pt x="80" y="42"/>
                </a:cubicBezTo>
                <a:cubicBezTo>
                  <a:pt x="83" y="42"/>
                  <a:pt x="85" y="41"/>
                  <a:pt x="85" y="39"/>
                </a:cubicBezTo>
                <a:cubicBezTo>
                  <a:pt x="95" y="15"/>
                  <a:pt x="95" y="15"/>
                  <a:pt x="95" y="15"/>
                </a:cubicBezTo>
                <a:cubicBezTo>
                  <a:pt x="97" y="47"/>
                  <a:pt x="97" y="47"/>
                  <a:pt x="97" y="47"/>
                </a:cubicBezTo>
                <a:cubicBezTo>
                  <a:pt x="108" y="47"/>
                  <a:pt x="108" y="47"/>
                  <a:pt x="108" y="47"/>
                </a:cubicBezTo>
                <a:cubicBezTo>
                  <a:pt x="103" y="0"/>
                  <a:pt x="103" y="0"/>
                  <a:pt x="103" y="0"/>
                </a:cubicBezTo>
                <a:cubicBezTo>
                  <a:pt x="103" y="0"/>
                  <a:pt x="100" y="0"/>
                  <a:pt x="98" y="0"/>
                </a:cubicBezTo>
                <a:cubicBezTo>
                  <a:pt x="94" y="0"/>
                  <a:pt x="92" y="0"/>
                  <a:pt x="90" y="4"/>
                </a:cubicBezTo>
                <a:lnTo>
                  <a:pt x="81" y="27"/>
                </a:lnTo>
                <a:close/>
                <a:moveTo>
                  <a:pt x="29" y="37"/>
                </a:moveTo>
                <a:cubicBezTo>
                  <a:pt x="27" y="38"/>
                  <a:pt x="21" y="40"/>
                  <a:pt x="17" y="40"/>
                </a:cubicBezTo>
                <a:cubicBezTo>
                  <a:pt x="13" y="40"/>
                  <a:pt x="10" y="38"/>
                  <a:pt x="10" y="34"/>
                </a:cubicBezTo>
                <a:cubicBezTo>
                  <a:pt x="10" y="29"/>
                  <a:pt x="12" y="27"/>
                  <a:pt x="18" y="27"/>
                </a:cubicBezTo>
                <a:cubicBezTo>
                  <a:pt x="29" y="26"/>
                  <a:pt x="29" y="26"/>
                  <a:pt x="29" y="26"/>
                </a:cubicBezTo>
                <a:lnTo>
                  <a:pt x="29" y="37"/>
                </a:lnTo>
                <a:close/>
                <a:moveTo>
                  <a:pt x="23" y="0"/>
                </a:moveTo>
                <a:cubicBezTo>
                  <a:pt x="14" y="0"/>
                  <a:pt x="6" y="2"/>
                  <a:pt x="3" y="3"/>
                </a:cubicBezTo>
                <a:cubicBezTo>
                  <a:pt x="6" y="11"/>
                  <a:pt x="6" y="11"/>
                  <a:pt x="6" y="11"/>
                </a:cubicBezTo>
                <a:cubicBezTo>
                  <a:pt x="6" y="11"/>
                  <a:pt x="13" y="9"/>
                  <a:pt x="20" y="9"/>
                </a:cubicBezTo>
                <a:cubicBezTo>
                  <a:pt x="26" y="9"/>
                  <a:pt x="29" y="10"/>
                  <a:pt x="29" y="16"/>
                </a:cubicBezTo>
                <a:cubicBezTo>
                  <a:pt x="29" y="19"/>
                  <a:pt x="29" y="19"/>
                  <a:pt x="29" y="19"/>
                </a:cubicBezTo>
                <a:cubicBezTo>
                  <a:pt x="20" y="19"/>
                  <a:pt x="20" y="19"/>
                  <a:pt x="20" y="19"/>
                </a:cubicBezTo>
                <a:cubicBezTo>
                  <a:pt x="4" y="19"/>
                  <a:pt x="0" y="26"/>
                  <a:pt x="0" y="34"/>
                </a:cubicBezTo>
                <a:cubicBezTo>
                  <a:pt x="0" y="45"/>
                  <a:pt x="8" y="48"/>
                  <a:pt x="15" y="48"/>
                </a:cubicBezTo>
                <a:cubicBezTo>
                  <a:pt x="24" y="48"/>
                  <a:pt x="29" y="44"/>
                  <a:pt x="29" y="44"/>
                </a:cubicBezTo>
                <a:cubicBezTo>
                  <a:pt x="30" y="44"/>
                  <a:pt x="31" y="46"/>
                  <a:pt x="39" y="46"/>
                </a:cubicBezTo>
                <a:cubicBezTo>
                  <a:pt x="39" y="13"/>
                  <a:pt x="39" y="13"/>
                  <a:pt x="39" y="13"/>
                </a:cubicBezTo>
                <a:cubicBezTo>
                  <a:pt x="39" y="4"/>
                  <a:pt x="33" y="0"/>
                  <a:pt x="23" y="0"/>
                </a:cubicBezTo>
                <a:moveTo>
                  <a:pt x="147" y="37"/>
                </a:moveTo>
                <a:cubicBezTo>
                  <a:pt x="145" y="38"/>
                  <a:pt x="140" y="40"/>
                  <a:pt x="136" y="40"/>
                </a:cubicBezTo>
                <a:cubicBezTo>
                  <a:pt x="131" y="40"/>
                  <a:pt x="128" y="38"/>
                  <a:pt x="128" y="34"/>
                </a:cubicBezTo>
                <a:cubicBezTo>
                  <a:pt x="128" y="29"/>
                  <a:pt x="130" y="27"/>
                  <a:pt x="136" y="27"/>
                </a:cubicBezTo>
                <a:cubicBezTo>
                  <a:pt x="147" y="26"/>
                  <a:pt x="147" y="26"/>
                  <a:pt x="147" y="26"/>
                </a:cubicBezTo>
                <a:lnTo>
                  <a:pt x="147" y="37"/>
                </a:lnTo>
                <a:close/>
                <a:moveTo>
                  <a:pt x="141" y="0"/>
                </a:moveTo>
                <a:cubicBezTo>
                  <a:pt x="132" y="0"/>
                  <a:pt x="125" y="2"/>
                  <a:pt x="122" y="3"/>
                </a:cubicBezTo>
                <a:cubicBezTo>
                  <a:pt x="124" y="11"/>
                  <a:pt x="124" y="11"/>
                  <a:pt x="124" y="11"/>
                </a:cubicBezTo>
                <a:cubicBezTo>
                  <a:pt x="124" y="11"/>
                  <a:pt x="131" y="9"/>
                  <a:pt x="138" y="9"/>
                </a:cubicBezTo>
                <a:cubicBezTo>
                  <a:pt x="144" y="9"/>
                  <a:pt x="147" y="10"/>
                  <a:pt x="147" y="16"/>
                </a:cubicBezTo>
                <a:cubicBezTo>
                  <a:pt x="147" y="19"/>
                  <a:pt x="147" y="19"/>
                  <a:pt x="147" y="19"/>
                </a:cubicBezTo>
                <a:cubicBezTo>
                  <a:pt x="138" y="19"/>
                  <a:pt x="138" y="19"/>
                  <a:pt x="138" y="19"/>
                </a:cubicBezTo>
                <a:cubicBezTo>
                  <a:pt x="123" y="19"/>
                  <a:pt x="118" y="26"/>
                  <a:pt x="118" y="34"/>
                </a:cubicBezTo>
                <a:cubicBezTo>
                  <a:pt x="118" y="45"/>
                  <a:pt x="126" y="48"/>
                  <a:pt x="133" y="48"/>
                </a:cubicBezTo>
                <a:cubicBezTo>
                  <a:pt x="142" y="48"/>
                  <a:pt x="147" y="44"/>
                  <a:pt x="148" y="44"/>
                </a:cubicBezTo>
                <a:cubicBezTo>
                  <a:pt x="148" y="44"/>
                  <a:pt x="150" y="46"/>
                  <a:pt x="158" y="46"/>
                </a:cubicBezTo>
                <a:cubicBezTo>
                  <a:pt x="158" y="13"/>
                  <a:pt x="158" y="13"/>
                  <a:pt x="158" y="13"/>
                </a:cubicBezTo>
                <a:cubicBezTo>
                  <a:pt x="158" y="4"/>
                  <a:pt x="151" y="0"/>
                  <a:pt x="141" y="0"/>
                </a:cubicBezTo>
                <a:moveTo>
                  <a:pt x="305" y="35"/>
                </a:moveTo>
                <a:cubicBezTo>
                  <a:pt x="303" y="37"/>
                  <a:pt x="298" y="39"/>
                  <a:pt x="293" y="39"/>
                </a:cubicBezTo>
                <a:cubicBezTo>
                  <a:pt x="286" y="39"/>
                  <a:pt x="284" y="35"/>
                  <a:pt x="284" y="28"/>
                </a:cubicBezTo>
                <a:cubicBezTo>
                  <a:pt x="284" y="0"/>
                  <a:pt x="284" y="0"/>
                  <a:pt x="284" y="0"/>
                </a:cubicBezTo>
                <a:cubicBezTo>
                  <a:pt x="283" y="0"/>
                  <a:pt x="283" y="0"/>
                  <a:pt x="283" y="0"/>
                </a:cubicBezTo>
                <a:cubicBezTo>
                  <a:pt x="281" y="0"/>
                  <a:pt x="275" y="0"/>
                  <a:pt x="274" y="1"/>
                </a:cubicBezTo>
                <a:cubicBezTo>
                  <a:pt x="274" y="29"/>
                  <a:pt x="274" y="29"/>
                  <a:pt x="274" y="29"/>
                </a:cubicBezTo>
                <a:cubicBezTo>
                  <a:pt x="274" y="42"/>
                  <a:pt x="277" y="48"/>
                  <a:pt x="290" y="48"/>
                </a:cubicBezTo>
                <a:cubicBezTo>
                  <a:pt x="300" y="48"/>
                  <a:pt x="305" y="44"/>
                  <a:pt x="306" y="44"/>
                </a:cubicBezTo>
                <a:cubicBezTo>
                  <a:pt x="306" y="44"/>
                  <a:pt x="309" y="46"/>
                  <a:pt x="316" y="46"/>
                </a:cubicBezTo>
                <a:cubicBezTo>
                  <a:pt x="316" y="1"/>
                  <a:pt x="316" y="1"/>
                  <a:pt x="316" y="1"/>
                </a:cubicBezTo>
                <a:cubicBezTo>
                  <a:pt x="315" y="1"/>
                  <a:pt x="310" y="0"/>
                  <a:pt x="308" y="0"/>
                </a:cubicBezTo>
                <a:cubicBezTo>
                  <a:pt x="305" y="0"/>
                  <a:pt x="305" y="0"/>
                  <a:pt x="305" y="0"/>
                </a:cubicBezTo>
                <a:lnTo>
                  <a:pt x="305" y="35"/>
                </a:lnTo>
                <a:close/>
                <a:moveTo>
                  <a:pt x="328" y="46"/>
                </a:moveTo>
                <a:cubicBezTo>
                  <a:pt x="328" y="46"/>
                  <a:pt x="335" y="48"/>
                  <a:pt x="344" y="48"/>
                </a:cubicBezTo>
                <a:cubicBezTo>
                  <a:pt x="352" y="48"/>
                  <a:pt x="363" y="45"/>
                  <a:pt x="363" y="33"/>
                </a:cubicBezTo>
                <a:cubicBezTo>
                  <a:pt x="363" y="26"/>
                  <a:pt x="357" y="23"/>
                  <a:pt x="348" y="19"/>
                </a:cubicBezTo>
                <a:cubicBezTo>
                  <a:pt x="343" y="18"/>
                  <a:pt x="339" y="16"/>
                  <a:pt x="339" y="13"/>
                </a:cubicBezTo>
                <a:cubicBezTo>
                  <a:pt x="339" y="11"/>
                  <a:pt x="340" y="8"/>
                  <a:pt x="347" y="8"/>
                </a:cubicBezTo>
                <a:cubicBezTo>
                  <a:pt x="352" y="8"/>
                  <a:pt x="358" y="11"/>
                  <a:pt x="358" y="11"/>
                </a:cubicBezTo>
                <a:cubicBezTo>
                  <a:pt x="361" y="3"/>
                  <a:pt x="361" y="3"/>
                  <a:pt x="361" y="3"/>
                </a:cubicBezTo>
                <a:cubicBezTo>
                  <a:pt x="359" y="2"/>
                  <a:pt x="354" y="0"/>
                  <a:pt x="346" y="0"/>
                </a:cubicBezTo>
                <a:cubicBezTo>
                  <a:pt x="337" y="0"/>
                  <a:pt x="329" y="4"/>
                  <a:pt x="329" y="13"/>
                </a:cubicBezTo>
                <a:cubicBezTo>
                  <a:pt x="329" y="23"/>
                  <a:pt x="337" y="26"/>
                  <a:pt x="344" y="28"/>
                </a:cubicBezTo>
                <a:cubicBezTo>
                  <a:pt x="349" y="29"/>
                  <a:pt x="352" y="31"/>
                  <a:pt x="352" y="34"/>
                </a:cubicBezTo>
                <a:cubicBezTo>
                  <a:pt x="352" y="37"/>
                  <a:pt x="351" y="40"/>
                  <a:pt x="343" y="40"/>
                </a:cubicBezTo>
                <a:cubicBezTo>
                  <a:pt x="337" y="40"/>
                  <a:pt x="330" y="38"/>
                  <a:pt x="330" y="38"/>
                </a:cubicBezTo>
                <a:lnTo>
                  <a:pt x="328" y="46"/>
                </a:lnTo>
                <a:close/>
                <a:moveTo>
                  <a:pt x="183" y="9"/>
                </a:moveTo>
                <a:cubicBezTo>
                  <a:pt x="185" y="8"/>
                  <a:pt x="188" y="8"/>
                  <a:pt x="191" y="8"/>
                </a:cubicBezTo>
                <a:cubicBezTo>
                  <a:pt x="199" y="8"/>
                  <a:pt x="205" y="12"/>
                  <a:pt x="205" y="23"/>
                </a:cubicBezTo>
                <a:cubicBezTo>
                  <a:pt x="205" y="34"/>
                  <a:pt x="202" y="40"/>
                  <a:pt x="190" y="40"/>
                </a:cubicBezTo>
                <a:cubicBezTo>
                  <a:pt x="187" y="40"/>
                  <a:pt x="183" y="39"/>
                  <a:pt x="183" y="39"/>
                </a:cubicBezTo>
                <a:lnTo>
                  <a:pt x="183" y="9"/>
                </a:lnTo>
                <a:close/>
                <a:moveTo>
                  <a:pt x="192" y="0"/>
                </a:moveTo>
                <a:cubicBezTo>
                  <a:pt x="186" y="0"/>
                  <a:pt x="178" y="1"/>
                  <a:pt x="173" y="2"/>
                </a:cubicBezTo>
                <a:cubicBezTo>
                  <a:pt x="173" y="46"/>
                  <a:pt x="173" y="46"/>
                  <a:pt x="173" y="46"/>
                </a:cubicBezTo>
                <a:cubicBezTo>
                  <a:pt x="177" y="47"/>
                  <a:pt x="185" y="48"/>
                  <a:pt x="190" y="48"/>
                </a:cubicBezTo>
                <a:cubicBezTo>
                  <a:pt x="208" y="48"/>
                  <a:pt x="216" y="41"/>
                  <a:pt x="216" y="23"/>
                </a:cubicBezTo>
                <a:cubicBezTo>
                  <a:pt x="216" y="9"/>
                  <a:pt x="207" y="0"/>
                  <a:pt x="192" y="0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 sz="180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85000"/>
                  </a:schemeClr>
                </a:solidFill>
                <a:latin typeface="+mj-lt"/>
              </a:defRPr>
            </a:lvl1pPr>
          </a:lstStyle>
          <a:p>
            <a:r>
              <a:rPr lang="en-GB" noProof="0"/>
              <a:t>© Amadeus IT Group and its affiliates and subsidiaries</a:t>
            </a:r>
          </a:p>
        </p:txBody>
      </p:sp>
      <p:sp>
        <p:nvSpPr>
          <p:cNvPr id="4" name="AutoShape 3"/>
          <p:cNvSpPr>
            <a:spLocks noChangeAspect="1" noChangeArrowheads="1" noTextEdit="1"/>
          </p:cNvSpPr>
          <p:nvPr userDrawn="1"/>
        </p:nvSpPr>
        <p:spPr bwMode="auto">
          <a:xfrm>
            <a:off x="2796118" y="6348849"/>
            <a:ext cx="4582583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sz="1800"/>
          </a:p>
        </p:txBody>
      </p:sp>
      <p:sp>
        <p:nvSpPr>
          <p:cNvPr id="5" name="Freeform 5"/>
          <p:cNvSpPr>
            <a:spLocks noEditPoints="1"/>
          </p:cNvSpPr>
          <p:nvPr userDrawn="1"/>
        </p:nvSpPr>
        <p:spPr bwMode="auto">
          <a:xfrm>
            <a:off x="4660900" y="6402825"/>
            <a:ext cx="313267" cy="244475"/>
          </a:xfrm>
          <a:custGeom>
            <a:avLst/>
            <a:gdLst>
              <a:gd name="T0" fmla="*/ 9 w 54"/>
              <a:gd name="T1" fmla="*/ 54 h 54"/>
              <a:gd name="T2" fmla="*/ 25 w 54"/>
              <a:gd name="T3" fmla="*/ 54 h 54"/>
              <a:gd name="T4" fmla="*/ 25 w 54"/>
              <a:gd name="T5" fmla="*/ 53 h 54"/>
              <a:gd name="T6" fmla="*/ 25 w 54"/>
              <a:gd name="T7" fmla="*/ 51 h 54"/>
              <a:gd name="T8" fmla="*/ 19 w 54"/>
              <a:gd name="T9" fmla="*/ 45 h 54"/>
              <a:gd name="T10" fmla="*/ 17 w 54"/>
              <a:gd name="T11" fmla="*/ 44 h 54"/>
              <a:gd name="T12" fmla="*/ 13 w 54"/>
              <a:gd name="T13" fmla="*/ 43 h 54"/>
              <a:gd name="T14" fmla="*/ 13 w 54"/>
              <a:gd name="T15" fmla="*/ 43 h 54"/>
              <a:gd name="T16" fmla="*/ 1 w 54"/>
              <a:gd name="T17" fmla="*/ 48 h 54"/>
              <a:gd name="T18" fmla="*/ 1 w 54"/>
              <a:gd name="T19" fmla="*/ 54 h 54"/>
              <a:gd name="T20" fmla="*/ 9 w 54"/>
              <a:gd name="T21" fmla="*/ 54 h 54"/>
              <a:gd name="T22" fmla="*/ 32 w 54"/>
              <a:gd name="T23" fmla="*/ 54 h 54"/>
              <a:gd name="T24" fmla="*/ 46 w 54"/>
              <a:gd name="T25" fmla="*/ 54 h 54"/>
              <a:gd name="T26" fmla="*/ 54 w 54"/>
              <a:gd name="T27" fmla="*/ 54 h 54"/>
              <a:gd name="T28" fmla="*/ 54 w 54"/>
              <a:gd name="T29" fmla="*/ 45 h 54"/>
              <a:gd name="T30" fmla="*/ 54 w 54"/>
              <a:gd name="T31" fmla="*/ 18 h 54"/>
              <a:gd name="T32" fmla="*/ 46 w 54"/>
              <a:gd name="T33" fmla="*/ 18 h 54"/>
              <a:gd name="T34" fmla="*/ 46 w 54"/>
              <a:gd name="T35" fmla="*/ 27 h 54"/>
              <a:gd name="T36" fmla="*/ 41 w 54"/>
              <a:gd name="T37" fmla="*/ 27 h 54"/>
              <a:gd name="T38" fmla="*/ 41 w 54"/>
              <a:gd name="T39" fmla="*/ 18 h 54"/>
              <a:gd name="T40" fmla="*/ 33 w 54"/>
              <a:gd name="T41" fmla="*/ 18 h 54"/>
              <a:gd name="T42" fmla="*/ 33 w 54"/>
              <a:gd name="T43" fmla="*/ 13 h 54"/>
              <a:gd name="T44" fmla="*/ 41 w 54"/>
              <a:gd name="T45" fmla="*/ 13 h 54"/>
              <a:gd name="T46" fmla="*/ 41 w 54"/>
              <a:gd name="T47" fmla="*/ 5 h 54"/>
              <a:gd name="T48" fmla="*/ 46 w 54"/>
              <a:gd name="T49" fmla="*/ 5 h 54"/>
              <a:gd name="T50" fmla="*/ 46 w 54"/>
              <a:gd name="T51" fmla="*/ 13 h 54"/>
              <a:gd name="T52" fmla="*/ 54 w 54"/>
              <a:gd name="T53" fmla="*/ 13 h 54"/>
              <a:gd name="T54" fmla="*/ 54 w 54"/>
              <a:gd name="T55" fmla="*/ 9 h 54"/>
              <a:gd name="T56" fmla="*/ 54 w 54"/>
              <a:gd name="T57" fmla="*/ 0 h 54"/>
              <a:gd name="T58" fmla="*/ 46 w 54"/>
              <a:gd name="T59" fmla="*/ 0 h 54"/>
              <a:gd name="T60" fmla="*/ 9 w 54"/>
              <a:gd name="T61" fmla="*/ 0 h 54"/>
              <a:gd name="T62" fmla="*/ 0 w 54"/>
              <a:gd name="T63" fmla="*/ 0 h 54"/>
              <a:gd name="T64" fmla="*/ 0 w 54"/>
              <a:gd name="T65" fmla="*/ 9 h 54"/>
              <a:gd name="T66" fmla="*/ 0 w 54"/>
              <a:gd name="T67" fmla="*/ 9 h 54"/>
              <a:gd name="T68" fmla="*/ 14 w 54"/>
              <a:gd name="T69" fmla="*/ 4 h 54"/>
              <a:gd name="T70" fmla="*/ 33 w 54"/>
              <a:gd name="T71" fmla="*/ 4 h 54"/>
              <a:gd name="T72" fmla="*/ 28 w 54"/>
              <a:gd name="T73" fmla="*/ 9 h 54"/>
              <a:gd name="T74" fmla="*/ 24 w 54"/>
              <a:gd name="T75" fmla="*/ 9 h 54"/>
              <a:gd name="T76" fmla="*/ 29 w 54"/>
              <a:gd name="T77" fmla="*/ 19 h 54"/>
              <a:gd name="T78" fmla="*/ 23 w 54"/>
              <a:gd name="T79" fmla="*/ 29 h 54"/>
              <a:gd name="T80" fmla="*/ 20 w 54"/>
              <a:gd name="T81" fmla="*/ 34 h 54"/>
              <a:gd name="T82" fmla="*/ 24 w 54"/>
              <a:gd name="T83" fmla="*/ 39 h 54"/>
              <a:gd name="T84" fmla="*/ 25 w 54"/>
              <a:gd name="T85" fmla="*/ 39 h 54"/>
              <a:gd name="T86" fmla="*/ 32 w 54"/>
              <a:gd name="T87" fmla="*/ 52 h 54"/>
              <a:gd name="T88" fmla="*/ 32 w 54"/>
              <a:gd name="T89" fmla="*/ 54 h 54"/>
              <a:gd name="T90" fmla="*/ 0 w 54"/>
              <a:gd name="T91" fmla="*/ 29 h 54"/>
              <a:gd name="T92" fmla="*/ 0 w 54"/>
              <a:gd name="T93" fmla="*/ 42 h 54"/>
              <a:gd name="T94" fmla="*/ 10 w 54"/>
              <a:gd name="T95" fmla="*/ 40 h 54"/>
              <a:gd name="T96" fmla="*/ 12 w 54"/>
              <a:gd name="T97" fmla="*/ 40 h 54"/>
              <a:gd name="T98" fmla="*/ 13 w 54"/>
              <a:gd name="T99" fmla="*/ 40 h 54"/>
              <a:gd name="T100" fmla="*/ 11 w 54"/>
              <a:gd name="T101" fmla="*/ 36 h 54"/>
              <a:gd name="T102" fmla="*/ 11 w 54"/>
              <a:gd name="T103" fmla="*/ 33 h 54"/>
              <a:gd name="T104" fmla="*/ 10 w 54"/>
              <a:gd name="T105" fmla="*/ 33 h 54"/>
              <a:gd name="T106" fmla="*/ 0 w 54"/>
              <a:gd name="T107" fmla="*/ 29 h 54"/>
              <a:gd name="T108" fmla="*/ 11 w 54"/>
              <a:gd name="T109" fmla="*/ 8 h 54"/>
              <a:gd name="T110" fmla="*/ 6 w 54"/>
              <a:gd name="T111" fmla="*/ 10 h 54"/>
              <a:gd name="T112" fmla="*/ 4 w 54"/>
              <a:gd name="T113" fmla="*/ 18 h 54"/>
              <a:gd name="T114" fmla="*/ 14 w 54"/>
              <a:gd name="T115" fmla="*/ 29 h 54"/>
              <a:gd name="T116" fmla="*/ 14 w 54"/>
              <a:gd name="T117" fmla="*/ 29 h 54"/>
              <a:gd name="T118" fmla="*/ 19 w 54"/>
              <a:gd name="T119" fmla="*/ 27 h 54"/>
              <a:gd name="T120" fmla="*/ 20 w 54"/>
              <a:gd name="T121" fmla="*/ 19 h 54"/>
              <a:gd name="T122" fmla="*/ 11 w 54"/>
              <a:gd name="T123" fmla="*/ 8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4" h="54">
                <a:moveTo>
                  <a:pt x="9" y="54"/>
                </a:moveTo>
                <a:cubicBezTo>
                  <a:pt x="25" y="54"/>
                  <a:pt x="25" y="54"/>
                  <a:pt x="25" y="54"/>
                </a:cubicBezTo>
                <a:cubicBezTo>
                  <a:pt x="25" y="54"/>
                  <a:pt x="25" y="53"/>
                  <a:pt x="25" y="53"/>
                </a:cubicBezTo>
                <a:cubicBezTo>
                  <a:pt x="25" y="52"/>
                  <a:pt x="25" y="51"/>
                  <a:pt x="25" y="51"/>
                </a:cubicBezTo>
                <a:cubicBezTo>
                  <a:pt x="25" y="48"/>
                  <a:pt x="22" y="47"/>
                  <a:pt x="19" y="45"/>
                </a:cubicBezTo>
                <a:cubicBezTo>
                  <a:pt x="17" y="44"/>
                  <a:pt x="17" y="44"/>
                  <a:pt x="17" y="44"/>
                </a:cubicBezTo>
                <a:cubicBezTo>
                  <a:pt x="16" y="43"/>
                  <a:pt x="14" y="43"/>
                  <a:pt x="13" y="43"/>
                </a:cubicBezTo>
                <a:cubicBezTo>
                  <a:pt x="13" y="43"/>
                  <a:pt x="13" y="43"/>
                  <a:pt x="13" y="43"/>
                </a:cubicBezTo>
                <a:cubicBezTo>
                  <a:pt x="8" y="43"/>
                  <a:pt x="3" y="45"/>
                  <a:pt x="1" y="48"/>
                </a:cubicBezTo>
                <a:cubicBezTo>
                  <a:pt x="1" y="54"/>
                  <a:pt x="1" y="54"/>
                  <a:pt x="1" y="54"/>
                </a:cubicBezTo>
                <a:lnTo>
                  <a:pt x="9" y="54"/>
                </a:lnTo>
                <a:close/>
                <a:moveTo>
                  <a:pt x="32" y="54"/>
                </a:moveTo>
                <a:cubicBezTo>
                  <a:pt x="46" y="54"/>
                  <a:pt x="46" y="54"/>
                  <a:pt x="46" y="54"/>
                </a:cubicBezTo>
                <a:cubicBezTo>
                  <a:pt x="54" y="54"/>
                  <a:pt x="54" y="54"/>
                  <a:pt x="54" y="54"/>
                </a:cubicBezTo>
                <a:cubicBezTo>
                  <a:pt x="54" y="45"/>
                  <a:pt x="54" y="45"/>
                  <a:pt x="54" y="45"/>
                </a:cubicBezTo>
                <a:cubicBezTo>
                  <a:pt x="54" y="18"/>
                  <a:pt x="54" y="18"/>
                  <a:pt x="54" y="18"/>
                </a:cubicBezTo>
                <a:cubicBezTo>
                  <a:pt x="46" y="18"/>
                  <a:pt x="46" y="18"/>
                  <a:pt x="46" y="18"/>
                </a:cubicBezTo>
                <a:cubicBezTo>
                  <a:pt x="46" y="27"/>
                  <a:pt x="46" y="27"/>
                  <a:pt x="46" y="27"/>
                </a:cubicBezTo>
                <a:cubicBezTo>
                  <a:pt x="41" y="27"/>
                  <a:pt x="41" y="27"/>
                  <a:pt x="41" y="27"/>
                </a:cubicBezTo>
                <a:cubicBezTo>
                  <a:pt x="41" y="18"/>
                  <a:pt x="41" y="18"/>
                  <a:pt x="41" y="18"/>
                </a:cubicBezTo>
                <a:cubicBezTo>
                  <a:pt x="33" y="18"/>
                  <a:pt x="33" y="18"/>
                  <a:pt x="33" y="18"/>
                </a:cubicBezTo>
                <a:cubicBezTo>
                  <a:pt x="33" y="13"/>
                  <a:pt x="33" y="13"/>
                  <a:pt x="33" y="13"/>
                </a:cubicBezTo>
                <a:cubicBezTo>
                  <a:pt x="41" y="13"/>
                  <a:pt x="41" y="13"/>
                  <a:pt x="41" y="13"/>
                </a:cubicBezTo>
                <a:cubicBezTo>
                  <a:pt x="41" y="5"/>
                  <a:pt x="41" y="5"/>
                  <a:pt x="41" y="5"/>
                </a:cubicBezTo>
                <a:cubicBezTo>
                  <a:pt x="46" y="5"/>
                  <a:pt x="46" y="5"/>
                  <a:pt x="46" y="5"/>
                </a:cubicBezTo>
                <a:cubicBezTo>
                  <a:pt x="46" y="13"/>
                  <a:pt x="46" y="13"/>
                  <a:pt x="46" y="13"/>
                </a:cubicBezTo>
                <a:cubicBezTo>
                  <a:pt x="54" y="13"/>
                  <a:pt x="54" y="13"/>
                  <a:pt x="54" y="13"/>
                </a:cubicBezTo>
                <a:cubicBezTo>
                  <a:pt x="54" y="9"/>
                  <a:pt x="54" y="9"/>
                  <a:pt x="54" y="9"/>
                </a:cubicBezTo>
                <a:cubicBezTo>
                  <a:pt x="54" y="0"/>
                  <a:pt x="54" y="0"/>
                  <a:pt x="54" y="0"/>
                </a:cubicBezTo>
                <a:cubicBezTo>
                  <a:pt x="46" y="0"/>
                  <a:pt x="46" y="0"/>
                  <a:pt x="46" y="0"/>
                </a:cubicBezTo>
                <a:cubicBezTo>
                  <a:pt x="9" y="0"/>
                  <a:pt x="9" y="0"/>
                  <a:pt x="9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9"/>
                  <a:pt x="0" y="9"/>
                  <a:pt x="0" y="9"/>
                </a:cubicBezTo>
                <a:cubicBezTo>
                  <a:pt x="0" y="9"/>
                  <a:pt x="0" y="9"/>
                  <a:pt x="0" y="9"/>
                </a:cubicBezTo>
                <a:cubicBezTo>
                  <a:pt x="4" y="6"/>
                  <a:pt x="8" y="4"/>
                  <a:pt x="14" y="4"/>
                </a:cubicBezTo>
                <a:cubicBezTo>
                  <a:pt x="33" y="4"/>
                  <a:pt x="33" y="4"/>
                  <a:pt x="33" y="4"/>
                </a:cubicBezTo>
                <a:cubicBezTo>
                  <a:pt x="28" y="9"/>
                  <a:pt x="28" y="9"/>
                  <a:pt x="28" y="9"/>
                </a:cubicBezTo>
                <a:cubicBezTo>
                  <a:pt x="24" y="9"/>
                  <a:pt x="24" y="9"/>
                  <a:pt x="24" y="9"/>
                </a:cubicBezTo>
                <a:cubicBezTo>
                  <a:pt x="27" y="11"/>
                  <a:pt x="29" y="15"/>
                  <a:pt x="29" y="19"/>
                </a:cubicBezTo>
                <a:cubicBezTo>
                  <a:pt x="29" y="23"/>
                  <a:pt x="27" y="26"/>
                  <a:pt x="23" y="29"/>
                </a:cubicBezTo>
                <a:cubicBezTo>
                  <a:pt x="20" y="31"/>
                  <a:pt x="20" y="32"/>
                  <a:pt x="20" y="34"/>
                </a:cubicBezTo>
                <a:cubicBezTo>
                  <a:pt x="20" y="35"/>
                  <a:pt x="23" y="38"/>
                  <a:pt x="24" y="39"/>
                </a:cubicBezTo>
                <a:cubicBezTo>
                  <a:pt x="25" y="39"/>
                  <a:pt x="25" y="39"/>
                  <a:pt x="25" y="39"/>
                </a:cubicBezTo>
                <a:cubicBezTo>
                  <a:pt x="31" y="44"/>
                  <a:pt x="32" y="47"/>
                  <a:pt x="32" y="52"/>
                </a:cubicBezTo>
                <a:cubicBezTo>
                  <a:pt x="32" y="53"/>
                  <a:pt x="32" y="53"/>
                  <a:pt x="32" y="54"/>
                </a:cubicBezTo>
                <a:moveTo>
                  <a:pt x="0" y="29"/>
                </a:moveTo>
                <a:cubicBezTo>
                  <a:pt x="0" y="42"/>
                  <a:pt x="0" y="42"/>
                  <a:pt x="0" y="42"/>
                </a:cubicBezTo>
                <a:cubicBezTo>
                  <a:pt x="3" y="41"/>
                  <a:pt x="7" y="40"/>
                  <a:pt x="10" y="40"/>
                </a:cubicBezTo>
                <a:cubicBezTo>
                  <a:pt x="12" y="40"/>
                  <a:pt x="12" y="40"/>
                  <a:pt x="12" y="40"/>
                </a:cubicBezTo>
                <a:cubicBezTo>
                  <a:pt x="13" y="40"/>
                  <a:pt x="13" y="40"/>
                  <a:pt x="13" y="40"/>
                </a:cubicBezTo>
                <a:cubicBezTo>
                  <a:pt x="12" y="39"/>
                  <a:pt x="11" y="38"/>
                  <a:pt x="11" y="36"/>
                </a:cubicBezTo>
                <a:cubicBezTo>
                  <a:pt x="11" y="35"/>
                  <a:pt x="11" y="34"/>
                  <a:pt x="11" y="33"/>
                </a:cubicBezTo>
                <a:cubicBezTo>
                  <a:pt x="10" y="33"/>
                  <a:pt x="10" y="33"/>
                  <a:pt x="10" y="33"/>
                </a:cubicBezTo>
                <a:cubicBezTo>
                  <a:pt x="6" y="33"/>
                  <a:pt x="3" y="31"/>
                  <a:pt x="0" y="29"/>
                </a:cubicBezTo>
                <a:moveTo>
                  <a:pt x="11" y="8"/>
                </a:moveTo>
                <a:cubicBezTo>
                  <a:pt x="9" y="8"/>
                  <a:pt x="7" y="9"/>
                  <a:pt x="6" y="10"/>
                </a:cubicBezTo>
                <a:cubicBezTo>
                  <a:pt x="4" y="12"/>
                  <a:pt x="3" y="15"/>
                  <a:pt x="4" y="18"/>
                </a:cubicBezTo>
                <a:cubicBezTo>
                  <a:pt x="5" y="24"/>
                  <a:pt x="9" y="29"/>
                  <a:pt x="14" y="29"/>
                </a:cubicBezTo>
                <a:cubicBezTo>
                  <a:pt x="14" y="29"/>
                  <a:pt x="14" y="29"/>
                  <a:pt x="14" y="29"/>
                </a:cubicBezTo>
                <a:cubicBezTo>
                  <a:pt x="16" y="29"/>
                  <a:pt x="18" y="28"/>
                  <a:pt x="19" y="27"/>
                </a:cubicBezTo>
                <a:cubicBezTo>
                  <a:pt x="20" y="25"/>
                  <a:pt x="21" y="23"/>
                  <a:pt x="20" y="19"/>
                </a:cubicBezTo>
                <a:cubicBezTo>
                  <a:pt x="20" y="13"/>
                  <a:pt x="15" y="8"/>
                  <a:pt x="11" y="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sz="1800"/>
          </a:p>
        </p:txBody>
      </p:sp>
      <p:sp>
        <p:nvSpPr>
          <p:cNvPr id="6" name="Freeform 6"/>
          <p:cNvSpPr>
            <a:spLocks/>
          </p:cNvSpPr>
          <p:nvPr userDrawn="1"/>
        </p:nvSpPr>
        <p:spPr bwMode="auto">
          <a:xfrm>
            <a:off x="5863167" y="6402825"/>
            <a:ext cx="313267" cy="244475"/>
          </a:xfrm>
          <a:custGeom>
            <a:avLst/>
            <a:gdLst>
              <a:gd name="T0" fmla="*/ 0 w 54"/>
              <a:gd name="T1" fmla="*/ 0 h 54"/>
              <a:gd name="T2" fmla="*/ 0 w 54"/>
              <a:gd name="T3" fmla="*/ 54 h 54"/>
              <a:gd name="T4" fmla="*/ 27 w 54"/>
              <a:gd name="T5" fmla="*/ 54 h 54"/>
              <a:gd name="T6" fmla="*/ 27 w 54"/>
              <a:gd name="T7" fmla="*/ 34 h 54"/>
              <a:gd name="T8" fmla="*/ 20 w 54"/>
              <a:gd name="T9" fmla="*/ 34 h 54"/>
              <a:gd name="T10" fmla="*/ 20 w 54"/>
              <a:gd name="T11" fmla="*/ 26 h 54"/>
              <a:gd name="T12" fmla="*/ 27 w 54"/>
              <a:gd name="T13" fmla="*/ 26 h 54"/>
              <a:gd name="T14" fmla="*/ 27 w 54"/>
              <a:gd name="T15" fmla="*/ 21 h 54"/>
              <a:gd name="T16" fmla="*/ 37 w 54"/>
              <a:gd name="T17" fmla="*/ 10 h 54"/>
              <a:gd name="T18" fmla="*/ 44 w 54"/>
              <a:gd name="T19" fmla="*/ 10 h 54"/>
              <a:gd name="T20" fmla="*/ 44 w 54"/>
              <a:gd name="T21" fmla="*/ 19 h 54"/>
              <a:gd name="T22" fmla="*/ 37 w 54"/>
              <a:gd name="T23" fmla="*/ 19 h 54"/>
              <a:gd name="T24" fmla="*/ 35 w 54"/>
              <a:gd name="T25" fmla="*/ 21 h 54"/>
              <a:gd name="T26" fmla="*/ 35 w 54"/>
              <a:gd name="T27" fmla="*/ 26 h 54"/>
              <a:gd name="T28" fmla="*/ 44 w 54"/>
              <a:gd name="T29" fmla="*/ 26 h 54"/>
              <a:gd name="T30" fmla="*/ 44 w 54"/>
              <a:gd name="T31" fmla="*/ 34 h 54"/>
              <a:gd name="T32" fmla="*/ 35 w 54"/>
              <a:gd name="T33" fmla="*/ 34 h 54"/>
              <a:gd name="T34" fmla="*/ 35 w 54"/>
              <a:gd name="T35" fmla="*/ 54 h 54"/>
              <a:gd name="T36" fmla="*/ 54 w 54"/>
              <a:gd name="T37" fmla="*/ 54 h 54"/>
              <a:gd name="T38" fmla="*/ 54 w 54"/>
              <a:gd name="T39" fmla="*/ 0 h 54"/>
              <a:gd name="T40" fmla="*/ 0 w 54"/>
              <a:gd name="T41" fmla="*/ 0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54" h="54">
                <a:moveTo>
                  <a:pt x="0" y="0"/>
                </a:moveTo>
                <a:cubicBezTo>
                  <a:pt x="0" y="54"/>
                  <a:pt x="0" y="54"/>
                  <a:pt x="0" y="54"/>
                </a:cubicBezTo>
                <a:cubicBezTo>
                  <a:pt x="27" y="54"/>
                  <a:pt x="27" y="54"/>
                  <a:pt x="27" y="54"/>
                </a:cubicBezTo>
                <a:cubicBezTo>
                  <a:pt x="27" y="34"/>
                  <a:pt x="27" y="34"/>
                  <a:pt x="27" y="34"/>
                </a:cubicBezTo>
                <a:cubicBezTo>
                  <a:pt x="20" y="34"/>
                  <a:pt x="20" y="34"/>
                  <a:pt x="20" y="34"/>
                </a:cubicBezTo>
                <a:cubicBezTo>
                  <a:pt x="20" y="26"/>
                  <a:pt x="20" y="26"/>
                  <a:pt x="20" y="26"/>
                </a:cubicBezTo>
                <a:cubicBezTo>
                  <a:pt x="27" y="26"/>
                  <a:pt x="27" y="26"/>
                  <a:pt x="27" y="26"/>
                </a:cubicBezTo>
                <a:cubicBezTo>
                  <a:pt x="27" y="21"/>
                  <a:pt x="27" y="21"/>
                  <a:pt x="27" y="21"/>
                </a:cubicBezTo>
                <a:cubicBezTo>
                  <a:pt x="27" y="15"/>
                  <a:pt x="31" y="10"/>
                  <a:pt x="37" y="10"/>
                </a:cubicBezTo>
                <a:cubicBezTo>
                  <a:pt x="44" y="10"/>
                  <a:pt x="44" y="10"/>
                  <a:pt x="44" y="10"/>
                </a:cubicBezTo>
                <a:cubicBezTo>
                  <a:pt x="44" y="19"/>
                  <a:pt x="44" y="19"/>
                  <a:pt x="44" y="19"/>
                </a:cubicBezTo>
                <a:cubicBezTo>
                  <a:pt x="37" y="19"/>
                  <a:pt x="37" y="19"/>
                  <a:pt x="37" y="19"/>
                </a:cubicBezTo>
                <a:cubicBezTo>
                  <a:pt x="36" y="19"/>
                  <a:pt x="35" y="20"/>
                  <a:pt x="35" y="21"/>
                </a:cubicBezTo>
                <a:cubicBezTo>
                  <a:pt x="35" y="26"/>
                  <a:pt x="35" y="26"/>
                  <a:pt x="35" y="26"/>
                </a:cubicBezTo>
                <a:cubicBezTo>
                  <a:pt x="44" y="26"/>
                  <a:pt x="44" y="26"/>
                  <a:pt x="44" y="26"/>
                </a:cubicBezTo>
                <a:cubicBezTo>
                  <a:pt x="44" y="34"/>
                  <a:pt x="44" y="34"/>
                  <a:pt x="44" y="34"/>
                </a:cubicBezTo>
                <a:cubicBezTo>
                  <a:pt x="35" y="34"/>
                  <a:pt x="35" y="34"/>
                  <a:pt x="35" y="34"/>
                </a:cubicBezTo>
                <a:cubicBezTo>
                  <a:pt x="35" y="54"/>
                  <a:pt x="35" y="54"/>
                  <a:pt x="35" y="54"/>
                </a:cubicBezTo>
                <a:cubicBezTo>
                  <a:pt x="54" y="54"/>
                  <a:pt x="54" y="54"/>
                  <a:pt x="54" y="54"/>
                </a:cubicBezTo>
                <a:cubicBezTo>
                  <a:pt x="54" y="0"/>
                  <a:pt x="54" y="0"/>
                  <a:pt x="54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sz="1800"/>
          </a:p>
        </p:txBody>
      </p:sp>
      <p:sp>
        <p:nvSpPr>
          <p:cNvPr id="7" name="Freeform 7"/>
          <p:cNvSpPr>
            <a:spLocks noEditPoints="1"/>
          </p:cNvSpPr>
          <p:nvPr userDrawn="1"/>
        </p:nvSpPr>
        <p:spPr bwMode="auto">
          <a:xfrm>
            <a:off x="6256867" y="6402825"/>
            <a:ext cx="315383" cy="244475"/>
          </a:xfrm>
          <a:custGeom>
            <a:avLst/>
            <a:gdLst>
              <a:gd name="T0" fmla="*/ 0 w 54"/>
              <a:gd name="T1" fmla="*/ 54 h 54"/>
              <a:gd name="T2" fmla="*/ 54 w 54"/>
              <a:gd name="T3" fmla="*/ 54 h 54"/>
              <a:gd name="T4" fmla="*/ 54 w 54"/>
              <a:gd name="T5" fmla="*/ 0 h 54"/>
              <a:gd name="T6" fmla="*/ 0 w 54"/>
              <a:gd name="T7" fmla="*/ 0 h 54"/>
              <a:gd name="T8" fmla="*/ 0 w 54"/>
              <a:gd name="T9" fmla="*/ 54 h 54"/>
              <a:gd name="T10" fmla="*/ 28 w 54"/>
              <a:gd name="T11" fmla="*/ 36 h 54"/>
              <a:gd name="T12" fmla="*/ 37 w 54"/>
              <a:gd name="T13" fmla="*/ 36 h 54"/>
              <a:gd name="T14" fmla="*/ 41 w 54"/>
              <a:gd name="T15" fmla="*/ 40 h 54"/>
              <a:gd name="T16" fmla="*/ 37 w 54"/>
              <a:gd name="T17" fmla="*/ 44 h 54"/>
              <a:gd name="T18" fmla="*/ 27 w 54"/>
              <a:gd name="T19" fmla="*/ 44 h 54"/>
              <a:gd name="T20" fmla="*/ 14 w 54"/>
              <a:gd name="T21" fmla="*/ 30 h 54"/>
              <a:gd name="T22" fmla="*/ 14 w 54"/>
              <a:gd name="T23" fmla="*/ 15 h 54"/>
              <a:gd name="T24" fmla="*/ 18 w 54"/>
              <a:gd name="T25" fmla="*/ 11 h 54"/>
              <a:gd name="T26" fmla="*/ 22 w 54"/>
              <a:gd name="T27" fmla="*/ 15 h 54"/>
              <a:gd name="T28" fmla="*/ 22 w 54"/>
              <a:gd name="T29" fmla="*/ 19 h 54"/>
              <a:gd name="T30" fmla="*/ 37 w 54"/>
              <a:gd name="T31" fmla="*/ 19 h 54"/>
              <a:gd name="T32" fmla="*/ 41 w 54"/>
              <a:gd name="T33" fmla="*/ 23 h 54"/>
              <a:gd name="T34" fmla="*/ 37 w 54"/>
              <a:gd name="T35" fmla="*/ 28 h 54"/>
              <a:gd name="T36" fmla="*/ 22 w 54"/>
              <a:gd name="T37" fmla="*/ 28 h 54"/>
              <a:gd name="T38" fmla="*/ 22 w 54"/>
              <a:gd name="T39" fmla="*/ 30 h 54"/>
              <a:gd name="T40" fmla="*/ 28 w 54"/>
              <a:gd name="T41" fmla="*/ 36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54" h="54">
                <a:moveTo>
                  <a:pt x="0" y="54"/>
                </a:moveTo>
                <a:cubicBezTo>
                  <a:pt x="54" y="54"/>
                  <a:pt x="54" y="54"/>
                  <a:pt x="54" y="54"/>
                </a:cubicBezTo>
                <a:cubicBezTo>
                  <a:pt x="54" y="0"/>
                  <a:pt x="54" y="0"/>
                  <a:pt x="54" y="0"/>
                </a:cubicBezTo>
                <a:cubicBezTo>
                  <a:pt x="0" y="0"/>
                  <a:pt x="0" y="0"/>
                  <a:pt x="0" y="0"/>
                </a:cubicBezTo>
                <a:lnTo>
                  <a:pt x="0" y="54"/>
                </a:lnTo>
                <a:close/>
                <a:moveTo>
                  <a:pt x="28" y="36"/>
                </a:moveTo>
                <a:cubicBezTo>
                  <a:pt x="37" y="36"/>
                  <a:pt x="37" y="36"/>
                  <a:pt x="37" y="36"/>
                </a:cubicBezTo>
                <a:cubicBezTo>
                  <a:pt x="39" y="36"/>
                  <a:pt x="41" y="38"/>
                  <a:pt x="41" y="40"/>
                </a:cubicBezTo>
                <a:cubicBezTo>
                  <a:pt x="41" y="43"/>
                  <a:pt x="39" y="44"/>
                  <a:pt x="37" y="44"/>
                </a:cubicBezTo>
                <a:cubicBezTo>
                  <a:pt x="27" y="44"/>
                  <a:pt x="27" y="44"/>
                  <a:pt x="27" y="44"/>
                </a:cubicBezTo>
                <a:cubicBezTo>
                  <a:pt x="20" y="44"/>
                  <a:pt x="14" y="38"/>
                  <a:pt x="14" y="30"/>
                </a:cubicBezTo>
                <a:cubicBezTo>
                  <a:pt x="14" y="15"/>
                  <a:pt x="14" y="15"/>
                  <a:pt x="14" y="15"/>
                </a:cubicBezTo>
                <a:cubicBezTo>
                  <a:pt x="14" y="12"/>
                  <a:pt x="16" y="11"/>
                  <a:pt x="18" y="11"/>
                </a:cubicBezTo>
                <a:cubicBezTo>
                  <a:pt x="20" y="11"/>
                  <a:pt x="22" y="12"/>
                  <a:pt x="22" y="15"/>
                </a:cubicBezTo>
                <a:cubicBezTo>
                  <a:pt x="22" y="19"/>
                  <a:pt x="22" y="19"/>
                  <a:pt x="22" y="19"/>
                </a:cubicBezTo>
                <a:cubicBezTo>
                  <a:pt x="37" y="19"/>
                  <a:pt x="37" y="19"/>
                  <a:pt x="37" y="19"/>
                </a:cubicBezTo>
                <a:cubicBezTo>
                  <a:pt x="39" y="19"/>
                  <a:pt x="41" y="21"/>
                  <a:pt x="41" y="23"/>
                </a:cubicBezTo>
                <a:cubicBezTo>
                  <a:pt x="41" y="26"/>
                  <a:pt x="39" y="28"/>
                  <a:pt x="37" y="28"/>
                </a:cubicBezTo>
                <a:cubicBezTo>
                  <a:pt x="22" y="28"/>
                  <a:pt x="22" y="28"/>
                  <a:pt x="22" y="28"/>
                </a:cubicBezTo>
                <a:cubicBezTo>
                  <a:pt x="22" y="30"/>
                  <a:pt x="22" y="30"/>
                  <a:pt x="22" y="30"/>
                </a:cubicBezTo>
                <a:cubicBezTo>
                  <a:pt x="22" y="33"/>
                  <a:pt x="25" y="36"/>
                  <a:pt x="28" y="36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sz="1800"/>
          </a:p>
        </p:txBody>
      </p:sp>
      <p:sp>
        <p:nvSpPr>
          <p:cNvPr id="8" name="Freeform 8"/>
          <p:cNvSpPr>
            <a:spLocks noEditPoints="1"/>
          </p:cNvSpPr>
          <p:nvPr userDrawn="1"/>
        </p:nvSpPr>
        <p:spPr bwMode="auto">
          <a:xfrm>
            <a:off x="5060951" y="6402825"/>
            <a:ext cx="313267" cy="244475"/>
          </a:xfrm>
          <a:custGeom>
            <a:avLst/>
            <a:gdLst>
              <a:gd name="T0" fmla="*/ 0 w 54"/>
              <a:gd name="T1" fmla="*/ 54 h 54"/>
              <a:gd name="T2" fmla="*/ 54 w 54"/>
              <a:gd name="T3" fmla="*/ 54 h 54"/>
              <a:gd name="T4" fmla="*/ 54 w 54"/>
              <a:gd name="T5" fmla="*/ 0 h 54"/>
              <a:gd name="T6" fmla="*/ 0 w 54"/>
              <a:gd name="T7" fmla="*/ 0 h 54"/>
              <a:gd name="T8" fmla="*/ 0 w 54"/>
              <a:gd name="T9" fmla="*/ 54 h 54"/>
              <a:gd name="T10" fmla="*/ 20 w 54"/>
              <a:gd name="T11" fmla="*/ 44 h 54"/>
              <a:gd name="T12" fmla="*/ 14 w 54"/>
              <a:gd name="T13" fmla="*/ 44 h 54"/>
              <a:gd name="T14" fmla="*/ 14 w 54"/>
              <a:gd name="T15" fmla="*/ 20 h 54"/>
              <a:gd name="T16" fmla="*/ 20 w 54"/>
              <a:gd name="T17" fmla="*/ 20 h 54"/>
              <a:gd name="T18" fmla="*/ 20 w 54"/>
              <a:gd name="T19" fmla="*/ 44 h 54"/>
              <a:gd name="T20" fmla="*/ 17 w 54"/>
              <a:gd name="T21" fmla="*/ 18 h 54"/>
              <a:gd name="T22" fmla="*/ 13 w 54"/>
              <a:gd name="T23" fmla="*/ 14 h 54"/>
              <a:gd name="T24" fmla="*/ 17 w 54"/>
              <a:gd name="T25" fmla="*/ 9 h 54"/>
              <a:gd name="T26" fmla="*/ 21 w 54"/>
              <a:gd name="T27" fmla="*/ 14 h 54"/>
              <a:gd name="T28" fmla="*/ 17 w 54"/>
              <a:gd name="T29" fmla="*/ 18 h 54"/>
              <a:gd name="T30" fmla="*/ 44 w 54"/>
              <a:gd name="T31" fmla="*/ 44 h 54"/>
              <a:gd name="T32" fmla="*/ 37 w 54"/>
              <a:gd name="T33" fmla="*/ 44 h 54"/>
              <a:gd name="T34" fmla="*/ 37 w 54"/>
              <a:gd name="T35" fmla="*/ 30 h 54"/>
              <a:gd name="T36" fmla="*/ 36 w 54"/>
              <a:gd name="T37" fmla="*/ 28 h 54"/>
              <a:gd name="T38" fmla="*/ 33 w 54"/>
              <a:gd name="T39" fmla="*/ 28 h 54"/>
              <a:gd name="T40" fmla="*/ 31 w 54"/>
              <a:gd name="T41" fmla="*/ 29 h 54"/>
              <a:gd name="T42" fmla="*/ 31 w 54"/>
              <a:gd name="T43" fmla="*/ 44 h 54"/>
              <a:gd name="T44" fmla="*/ 24 w 54"/>
              <a:gd name="T45" fmla="*/ 44 h 54"/>
              <a:gd name="T46" fmla="*/ 24 w 54"/>
              <a:gd name="T47" fmla="*/ 20 h 54"/>
              <a:gd name="T48" fmla="*/ 31 w 54"/>
              <a:gd name="T49" fmla="*/ 20 h 54"/>
              <a:gd name="T50" fmla="*/ 31 w 54"/>
              <a:gd name="T51" fmla="*/ 21 h 54"/>
              <a:gd name="T52" fmla="*/ 40 w 54"/>
              <a:gd name="T53" fmla="*/ 22 h 54"/>
              <a:gd name="T54" fmla="*/ 44 w 54"/>
              <a:gd name="T55" fmla="*/ 30 h 54"/>
              <a:gd name="T56" fmla="*/ 44 w 54"/>
              <a:gd name="T57" fmla="*/ 44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54" h="54">
                <a:moveTo>
                  <a:pt x="0" y="54"/>
                </a:moveTo>
                <a:cubicBezTo>
                  <a:pt x="54" y="54"/>
                  <a:pt x="54" y="54"/>
                  <a:pt x="54" y="54"/>
                </a:cubicBezTo>
                <a:cubicBezTo>
                  <a:pt x="54" y="0"/>
                  <a:pt x="54" y="0"/>
                  <a:pt x="54" y="0"/>
                </a:cubicBezTo>
                <a:cubicBezTo>
                  <a:pt x="0" y="0"/>
                  <a:pt x="0" y="0"/>
                  <a:pt x="0" y="0"/>
                </a:cubicBezTo>
                <a:lnTo>
                  <a:pt x="0" y="54"/>
                </a:lnTo>
                <a:close/>
                <a:moveTo>
                  <a:pt x="20" y="44"/>
                </a:moveTo>
                <a:cubicBezTo>
                  <a:pt x="14" y="44"/>
                  <a:pt x="14" y="44"/>
                  <a:pt x="14" y="44"/>
                </a:cubicBezTo>
                <a:cubicBezTo>
                  <a:pt x="14" y="20"/>
                  <a:pt x="14" y="20"/>
                  <a:pt x="14" y="20"/>
                </a:cubicBezTo>
                <a:cubicBezTo>
                  <a:pt x="20" y="20"/>
                  <a:pt x="20" y="20"/>
                  <a:pt x="20" y="20"/>
                </a:cubicBezTo>
                <a:lnTo>
                  <a:pt x="20" y="44"/>
                </a:lnTo>
                <a:close/>
                <a:moveTo>
                  <a:pt x="17" y="18"/>
                </a:moveTo>
                <a:cubicBezTo>
                  <a:pt x="15" y="18"/>
                  <a:pt x="13" y="16"/>
                  <a:pt x="13" y="14"/>
                </a:cubicBezTo>
                <a:cubicBezTo>
                  <a:pt x="13" y="11"/>
                  <a:pt x="15" y="9"/>
                  <a:pt x="17" y="9"/>
                </a:cubicBezTo>
                <a:cubicBezTo>
                  <a:pt x="19" y="9"/>
                  <a:pt x="21" y="11"/>
                  <a:pt x="21" y="14"/>
                </a:cubicBezTo>
                <a:cubicBezTo>
                  <a:pt x="21" y="16"/>
                  <a:pt x="19" y="18"/>
                  <a:pt x="17" y="18"/>
                </a:cubicBezTo>
                <a:moveTo>
                  <a:pt x="44" y="44"/>
                </a:moveTo>
                <a:cubicBezTo>
                  <a:pt x="37" y="44"/>
                  <a:pt x="37" y="44"/>
                  <a:pt x="37" y="44"/>
                </a:cubicBezTo>
                <a:cubicBezTo>
                  <a:pt x="37" y="30"/>
                  <a:pt x="37" y="30"/>
                  <a:pt x="37" y="30"/>
                </a:cubicBezTo>
                <a:cubicBezTo>
                  <a:pt x="37" y="29"/>
                  <a:pt x="37" y="28"/>
                  <a:pt x="36" y="28"/>
                </a:cubicBezTo>
                <a:cubicBezTo>
                  <a:pt x="36" y="27"/>
                  <a:pt x="34" y="27"/>
                  <a:pt x="33" y="28"/>
                </a:cubicBezTo>
                <a:cubicBezTo>
                  <a:pt x="31" y="29"/>
                  <a:pt x="31" y="29"/>
                  <a:pt x="31" y="29"/>
                </a:cubicBezTo>
                <a:cubicBezTo>
                  <a:pt x="31" y="44"/>
                  <a:pt x="31" y="44"/>
                  <a:pt x="31" y="44"/>
                </a:cubicBezTo>
                <a:cubicBezTo>
                  <a:pt x="24" y="44"/>
                  <a:pt x="24" y="44"/>
                  <a:pt x="24" y="44"/>
                </a:cubicBezTo>
                <a:cubicBezTo>
                  <a:pt x="24" y="20"/>
                  <a:pt x="24" y="20"/>
                  <a:pt x="24" y="20"/>
                </a:cubicBezTo>
                <a:cubicBezTo>
                  <a:pt x="31" y="20"/>
                  <a:pt x="31" y="20"/>
                  <a:pt x="31" y="20"/>
                </a:cubicBezTo>
                <a:cubicBezTo>
                  <a:pt x="31" y="21"/>
                  <a:pt x="31" y="21"/>
                  <a:pt x="31" y="21"/>
                </a:cubicBezTo>
                <a:cubicBezTo>
                  <a:pt x="33" y="20"/>
                  <a:pt x="37" y="20"/>
                  <a:pt x="40" y="22"/>
                </a:cubicBezTo>
                <a:cubicBezTo>
                  <a:pt x="42" y="23"/>
                  <a:pt x="44" y="27"/>
                  <a:pt x="44" y="30"/>
                </a:cubicBezTo>
                <a:lnTo>
                  <a:pt x="44" y="4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sz="1800"/>
          </a:p>
        </p:txBody>
      </p:sp>
      <p:sp>
        <p:nvSpPr>
          <p:cNvPr id="9" name="Freeform 9"/>
          <p:cNvSpPr>
            <a:spLocks noEditPoints="1"/>
          </p:cNvSpPr>
          <p:nvPr userDrawn="1"/>
        </p:nvSpPr>
        <p:spPr bwMode="auto">
          <a:xfrm>
            <a:off x="7059084" y="6402825"/>
            <a:ext cx="313267" cy="244475"/>
          </a:xfrm>
          <a:custGeom>
            <a:avLst/>
            <a:gdLst>
              <a:gd name="T0" fmla="*/ 0 w 54"/>
              <a:gd name="T1" fmla="*/ 54 h 54"/>
              <a:gd name="T2" fmla="*/ 54 w 54"/>
              <a:gd name="T3" fmla="*/ 54 h 54"/>
              <a:gd name="T4" fmla="*/ 54 w 54"/>
              <a:gd name="T5" fmla="*/ 0 h 54"/>
              <a:gd name="T6" fmla="*/ 0 w 54"/>
              <a:gd name="T7" fmla="*/ 0 h 54"/>
              <a:gd name="T8" fmla="*/ 0 w 54"/>
              <a:gd name="T9" fmla="*/ 54 h 54"/>
              <a:gd name="T10" fmla="*/ 38 w 54"/>
              <a:gd name="T11" fmla="*/ 35 h 54"/>
              <a:gd name="T12" fmla="*/ 26 w 54"/>
              <a:gd name="T13" fmla="*/ 36 h 54"/>
              <a:gd name="T14" fmla="*/ 24 w 54"/>
              <a:gd name="T15" fmla="*/ 35 h 54"/>
              <a:gd name="T16" fmla="*/ 20 w 54"/>
              <a:gd name="T17" fmla="*/ 47 h 54"/>
              <a:gd name="T18" fmla="*/ 18 w 54"/>
              <a:gd name="T19" fmla="*/ 47 h 54"/>
              <a:gd name="T20" fmla="*/ 18 w 54"/>
              <a:gd name="T21" fmla="*/ 47 h 54"/>
              <a:gd name="T22" fmla="*/ 18 w 54"/>
              <a:gd name="T23" fmla="*/ 41 h 54"/>
              <a:gd name="T24" fmla="*/ 21 w 54"/>
              <a:gd name="T25" fmla="*/ 27 h 54"/>
              <a:gd name="T26" fmla="*/ 20 w 54"/>
              <a:gd name="T27" fmla="*/ 22 h 54"/>
              <a:gd name="T28" fmla="*/ 28 w 54"/>
              <a:gd name="T29" fmla="*/ 19 h 54"/>
              <a:gd name="T30" fmla="*/ 27 w 54"/>
              <a:gd name="T31" fmla="*/ 33 h 54"/>
              <a:gd name="T32" fmla="*/ 31 w 54"/>
              <a:gd name="T33" fmla="*/ 34 h 54"/>
              <a:gd name="T34" fmla="*/ 33 w 54"/>
              <a:gd name="T35" fmla="*/ 13 h 54"/>
              <a:gd name="T36" fmla="*/ 16 w 54"/>
              <a:gd name="T37" fmla="*/ 24 h 54"/>
              <a:gd name="T38" fmla="*/ 17 w 54"/>
              <a:gd name="T39" fmla="*/ 32 h 54"/>
              <a:gd name="T40" fmla="*/ 11 w 54"/>
              <a:gd name="T41" fmla="*/ 23 h 54"/>
              <a:gd name="T42" fmla="*/ 30 w 54"/>
              <a:gd name="T43" fmla="*/ 8 h 54"/>
              <a:gd name="T44" fmla="*/ 43 w 54"/>
              <a:gd name="T45" fmla="*/ 20 h 54"/>
              <a:gd name="T46" fmla="*/ 38 w 54"/>
              <a:gd name="T47" fmla="*/ 35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54" h="54">
                <a:moveTo>
                  <a:pt x="0" y="54"/>
                </a:moveTo>
                <a:cubicBezTo>
                  <a:pt x="54" y="54"/>
                  <a:pt x="54" y="54"/>
                  <a:pt x="54" y="54"/>
                </a:cubicBezTo>
                <a:cubicBezTo>
                  <a:pt x="54" y="0"/>
                  <a:pt x="54" y="0"/>
                  <a:pt x="54" y="0"/>
                </a:cubicBezTo>
                <a:cubicBezTo>
                  <a:pt x="0" y="0"/>
                  <a:pt x="0" y="0"/>
                  <a:pt x="0" y="0"/>
                </a:cubicBezTo>
                <a:lnTo>
                  <a:pt x="0" y="54"/>
                </a:lnTo>
                <a:close/>
                <a:moveTo>
                  <a:pt x="38" y="35"/>
                </a:moveTo>
                <a:cubicBezTo>
                  <a:pt x="35" y="37"/>
                  <a:pt x="29" y="39"/>
                  <a:pt x="26" y="36"/>
                </a:cubicBezTo>
                <a:cubicBezTo>
                  <a:pt x="25" y="36"/>
                  <a:pt x="25" y="35"/>
                  <a:pt x="24" y="35"/>
                </a:cubicBezTo>
                <a:cubicBezTo>
                  <a:pt x="23" y="39"/>
                  <a:pt x="22" y="44"/>
                  <a:pt x="20" y="47"/>
                </a:cubicBezTo>
                <a:cubicBezTo>
                  <a:pt x="18" y="47"/>
                  <a:pt x="18" y="47"/>
                  <a:pt x="18" y="47"/>
                </a:cubicBezTo>
                <a:cubicBezTo>
                  <a:pt x="18" y="47"/>
                  <a:pt x="18" y="47"/>
                  <a:pt x="18" y="47"/>
                </a:cubicBezTo>
                <a:cubicBezTo>
                  <a:pt x="17" y="45"/>
                  <a:pt x="18" y="42"/>
                  <a:pt x="18" y="41"/>
                </a:cubicBezTo>
                <a:cubicBezTo>
                  <a:pt x="18" y="37"/>
                  <a:pt x="21" y="31"/>
                  <a:pt x="21" y="27"/>
                </a:cubicBezTo>
                <a:cubicBezTo>
                  <a:pt x="21" y="26"/>
                  <a:pt x="20" y="24"/>
                  <a:pt x="20" y="22"/>
                </a:cubicBezTo>
                <a:cubicBezTo>
                  <a:pt x="21" y="18"/>
                  <a:pt x="26" y="15"/>
                  <a:pt x="28" y="19"/>
                </a:cubicBezTo>
                <a:cubicBezTo>
                  <a:pt x="30" y="24"/>
                  <a:pt x="23" y="29"/>
                  <a:pt x="27" y="33"/>
                </a:cubicBezTo>
                <a:cubicBezTo>
                  <a:pt x="27" y="33"/>
                  <a:pt x="29" y="34"/>
                  <a:pt x="31" y="34"/>
                </a:cubicBezTo>
                <a:cubicBezTo>
                  <a:pt x="38" y="32"/>
                  <a:pt x="39" y="17"/>
                  <a:pt x="33" y="13"/>
                </a:cubicBezTo>
                <a:cubicBezTo>
                  <a:pt x="24" y="8"/>
                  <a:pt x="15" y="16"/>
                  <a:pt x="16" y="24"/>
                </a:cubicBezTo>
                <a:cubicBezTo>
                  <a:pt x="16" y="27"/>
                  <a:pt x="19" y="29"/>
                  <a:pt x="17" y="32"/>
                </a:cubicBezTo>
                <a:cubicBezTo>
                  <a:pt x="13" y="30"/>
                  <a:pt x="11" y="27"/>
                  <a:pt x="11" y="23"/>
                </a:cubicBezTo>
                <a:cubicBezTo>
                  <a:pt x="11" y="13"/>
                  <a:pt x="20" y="7"/>
                  <a:pt x="30" y="8"/>
                </a:cubicBezTo>
                <a:cubicBezTo>
                  <a:pt x="37" y="9"/>
                  <a:pt x="42" y="14"/>
                  <a:pt x="43" y="20"/>
                </a:cubicBezTo>
                <a:cubicBezTo>
                  <a:pt x="43" y="25"/>
                  <a:pt x="41" y="32"/>
                  <a:pt x="38" y="35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sz="1800"/>
          </a:p>
        </p:txBody>
      </p:sp>
      <p:sp>
        <p:nvSpPr>
          <p:cNvPr id="10" name="Freeform 10"/>
          <p:cNvSpPr>
            <a:spLocks noEditPoints="1"/>
          </p:cNvSpPr>
          <p:nvPr userDrawn="1"/>
        </p:nvSpPr>
        <p:spPr bwMode="auto">
          <a:xfrm>
            <a:off x="6659033" y="6402825"/>
            <a:ext cx="313267" cy="244475"/>
          </a:xfrm>
          <a:custGeom>
            <a:avLst/>
            <a:gdLst>
              <a:gd name="T0" fmla="*/ 0 w 54"/>
              <a:gd name="T1" fmla="*/ 54 h 54"/>
              <a:gd name="T2" fmla="*/ 54 w 54"/>
              <a:gd name="T3" fmla="*/ 54 h 54"/>
              <a:gd name="T4" fmla="*/ 54 w 54"/>
              <a:gd name="T5" fmla="*/ 0 h 54"/>
              <a:gd name="T6" fmla="*/ 0 w 54"/>
              <a:gd name="T7" fmla="*/ 0 h 54"/>
              <a:gd name="T8" fmla="*/ 0 w 54"/>
              <a:gd name="T9" fmla="*/ 54 h 54"/>
              <a:gd name="T10" fmla="*/ 15 w 54"/>
              <a:gd name="T11" fmla="*/ 44 h 54"/>
              <a:gd name="T12" fmla="*/ 10 w 54"/>
              <a:gd name="T13" fmla="*/ 40 h 54"/>
              <a:gd name="T14" fmla="*/ 15 w 54"/>
              <a:gd name="T15" fmla="*/ 36 h 54"/>
              <a:gd name="T16" fmla="*/ 19 w 54"/>
              <a:gd name="T17" fmla="*/ 40 h 54"/>
              <a:gd name="T18" fmla="*/ 15 w 54"/>
              <a:gd name="T19" fmla="*/ 44 h 54"/>
              <a:gd name="T20" fmla="*/ 26 w 54"/>
              <a:gd name="T21" fmla="*/ 44 h 54"/>
              <a:gd name="T22" fmla="*/ 21 w 54"/>
              <a:gd name="T23" fmla="*/ 34 h 54"/>
              <a:gd name="T24" fmla="*/ 10 w 54"/>
              <a:gd name="T25" fmla="*/ 29 h 54"/>
              <a:gd name="T26" fmla="*/ 10 w 54"/>
              <a:gd name="T27" fmla="*/ 23 h 54"/>
              <a:gd name="T28" fmla="*/ 31 w 54"/>
              <a:gd name="T29" fmla="*/ 44 h 54"/>
              <a:gd name="T30" fmla="*/ 26 w 54"/>
              <a:gd name="T31" fmla="*/ 44 h 54"/>
              <a:gd name="T32" fmla="*/ 37 w 54"/>
              <a:gd name="T33" fmla="*/ 44 h 54"/>
              <a:gd name="T34" fmla="*/ 10 w 54"/>
              <a:gd name="T35" fmla="*/ 18 h 54"/>
              <a:gd name="T36" fmla="*/ 10 w 54"/>
              <a:gd name="T37" fmla="*/ 12 h 54"/>
              <a:gd name="T38" fmla="*/ 42 w 54"/>
              <a:gd name="T39" fmla="*/ 44 h 54"/>
              <a:gd name="T40" fmla="*/ 37 w 54"/>
              <a:gd name="T41" fmla="*/ 44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54" h="54">
                <a:moveTo>
                  <a:pt x="0" y="54"/>
                </a:moveTo>
                <a:cubicBezTo>
                  <a:pt x="54" y="54"/>
                  <a:pt x="54" y="54"/>
                  <a:pt x="54" y="54"/>
                </a:cubicBezTo>
                <a:cubicBezTo>
                  <a:pt x="54" y="0"/>
                  <a:pt x="54" y="0"/>
                  <a:pt x="54" y="0"/>
                </a:cubicBezTo>
                <a:cubicBezTo>
                  <a:pt x="0" y="0"/>
                  <a:pt x="0" y="0"/>
                  <a:pt x="0" y="0"/>
                </a:cubicBezTo>
                <a:lnTo>
                  <a:pt x="0" y="54"/>
                </a:lnTo>
                <a:close/>
                <a:moveTo>
                  <a:pt x="15" y="44"/>
                </a:moveTo>
                <a:cubicBezTo>
                  <a:pt x="12" y="44"/>
                  <a:pt x="10" y="43"/>
                  <a:pt x="10" y="40"/>
                </a:cubicBezTo>
                <a:cubicBezTo>
                  <a:pt x="10" y="38"/>
                  <a:pt x="12" y="36"/>
                  <a:pt x="15" y="36"/>
                </a:cubicBezTo>
                <a:cubicBezTo>
                  <a:pt x="17" y="36"/>
                  <a:pt x="19" y="38"/>
                  <a:pt x="19" y="40"/>
                </a:cubicBezTo>
                <a:cubicBezTo>
                  <a:pt x="19" y="43"/>
                  <a:pt x="17" y="44"/>
                  <a:pt x="15" y="44"/>
                </a:cubicBezTo>
                <a:moveTo>
                  <a:pt x="26" y="44"/>
                </a:moveTo>
                <a:cubicBezTo>
                  <a:pt x="26" y="42"/>
                  <a:pt x="24" y="37"/>
                  <a:pt x="21" y="34"/>
                </a:cubicBezTo>
                <a:cubicBezTo>
                  <a:pt x="18" y="31"/>
                  <a:pt x="13" y="29"/>
                  <a:pt x="10" y="29"/>
                </a:cubicBezTo>
                <a:cubicBezTo>
                  <a:pt x="10" y="23"/>
                  <a:pt x="10" y="23"/>
                  <a:pt x="10" y="23"/>
                </a:cubicBezTo>
                <a:cubicBezTo>
                  <a:pt x="22" y="23"/>
                  <a:pt x="31" y="33"/>
                  <a:pt x="31" y="44"/>
                </a:cubicBezTo>
                <a:lnTo>
                  <a:pt x="26" y="44"/>
                </a:lnTo>
                <a:close/>
                <a:moveTo>
                  <a:pt x="37" y="44"/>
                </a:moveTo>
                <a:cubicBezTo>
                  <a:pt x="37" y="30"/>
                  <a:pt x="25" y="18"/>
                  <a:pt x="10" y="18"/>
                </a:cubicBezTo>
                <a:cubicBezTo>
                  <a:pt x="10" y="12"/>
                  <a:pt x="10" y="12"/>
                  <a:pt x="10" y="12"/>
                </a:cubicBezTo>
                <a:cubicBezTo>
                  <a:pt x="28" y="12"/>
                  <a:pt x="42" y="27"/>
                  <a:pt x="42" y="44"/>
                </a:cubicBezTo>
                <a:lnTo>
                  <a:pt x="37" y="4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sz="1800"/>
          </a:p>
        </p:txBody>
      </p:sp>
      <p:sp>
        <p:nvSpPr>
          <p:cNvPr id="11" name="Freeform 11"/>
          <p:cNvSpPr>
            <a:spLocks noEditPoints="1"/>
          </p:cNvSpPr>
          <p:nvPr userDrawn="1"/>
        </p:nvSpPr>
        <p:spPr bwMode="auto">
          <a:xfrm>
            <a:off x="5461001" y="6402825"/>
            <a:ext cx="315383" cy="244475"/>
          </a:xfrm>
          <a:custGeom>
            <a:avLst/>
            <a:gdLst>
              <a:gd name="T0" fmla="*/ 0 w 149"/>
              <a:gd name="T1" fmla="*/ 154 h 154"/>
              <a:gd name="T2" fmla="*/ 149 w 149"/>
              <a:gd name="T3" fmla="*/ 154 h 154"/>
              <a:gd name="T4" fmla="*/ 149 w 149"/>
              <a:gd name="T5" fmla="*/ 0 h 154"/>
              <a:gd name="T6" fmla="*/ 0 w 149"/>
              <a:gd name="T7" fmla="*/ 0 h 154"/>
              <a:gd name="T8" fmla="*/ 0 w 149"/>
              <a:gd name="T9" fmla="*/ 154 h 154"/>
              <a:gd name="T10" fmla="*/ 42 w 149"/>
              <a:gd name="T11" fmla="*/ 122 h 154"/>
              <a:gd name="T12" fmla="*/ 42 w 149"/>
              <a:gd name="T13" fmla="*/ 34 h 154"/>
              <a:gd name="T14" fmla="*/ 105 w 149"/>
              <a:gd name="T15" fmla="*/ 80 h 154"/>
              <a:gd name="T16" fmla="*/ 42 w 149"/>
              <a:gd name="T17" fmla="*/ 122 h 1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49" h="154">
                <a:moveTo>
                  <a:pt x="0" y="154"/>
                </a:moveTo>
                <a:lnTo>
                  <a:pt x="149" y="154"/>
                </a:lnTo>
                <a:lnTo>
                  <a:pt x="149" y="0"/>
                </a:lnTo>
                <a:lnTo>
                  <a:pt x="0" y="0"/>
                </a:lnTo>
                <a:lnTo>
                  <a:pt x="0" y="154"/>
                </a:lnTo>
                <a:close/>
                <a:moveTo>
                  <a:pt x="42" y="122"/>
                </a:moveTo>
                <a:lnTo>
                  <a:pt x="42" y="34"/>
                </a:lnTo>
                <a:lnTo>
                  <a:pt x="105" y="80"/>
                </a:lnTo>
                <a:lnTo>
                  <a:pt x="42" y="12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sz="1800"/>
          </a:p>
        </p:txBody>
      </p:sp>
      <p:sp>
        <p:nvSpPr>
          <p:cNvPr id="56" name="Text Placeholder 23"/>
          <p:cNvSpPr>
            <a:spLocks noGrp="1"/>
          </p:cNvSpPr>
          <p:nvPr>
            <p:ph type="body" sz="quarter" idx="39" hasCustomPrompt="1"/>
          </p:nvPr>
        </p:nvSpPr>
        <p:spPr>
          <a:xfrm>
            <a:off x="3141793" y="6318158"/>
            <a:ext cx="1602489" cy="1784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GB" sz="900" i="1" kern="1200" noProof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You can follow us on:</a:t>
            </a:r>
            <a:br>
              <a:rPr lang="en-GB" noProof="0"/>
            </a:br>
            <a:endParaRPr lang="en-GB" noProof="0"/>
          </a:p>
        </p:txBody>
      </p:sp>
      <p:sp>
        <p:nvSpPr>
          <p:cNvPr id="57" name="Text Placeholder 23"/>
          <p:cNvSpPr>
            <a:spLocks noGrp="1"/>
          </p:cNvSpPr>
          <p:nvPr>
            <p:ph type="body" sz="quarter" idx="40" hasCustomPrompt="1"/>
          </p:nvPr>
        </p:nvSpPr>
        <p:spPr>
          <a:xfrm>
            <a:off x="2589340" y="6519209"/>
            <a:ext cx="2154941" cy="226801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lang="en-GB" sz="1600" i="0" kern="1200" noProof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 err="1"/>
              <a:t>AmadeusITgroup</a:t>
            </a:r>
            <a:endParaRPr lang="en-GB" noProof="0"/>
          </a:p>
        </p:txBody>
      </p:sp>
      <p:sp>
        <p:nvSpPr>
          <p:cNvPr id="58" name="Text Placeholder 23"/>
          <p:cNvSpPr>
            <a:spLocks noGrp="1"/>
          </p:cNvSpPr>
          <p:nvPr>
            <p:ph type="body" sz="quarter" idx="38" hasCustomPrompt="1"/>
          </p:nvPr>
        </p:nvSpPr>
        <p:spPr>
          <a:xfrm>
            <a:off x="594191" y="6298613"/>
            <a:ext cx="1764284" cy="39024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GB" sz="1100" kern="1200" noProof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amadeus.com</a:t>
            </a:r>
            <a:br>
              <a:rPr lang="en-GB" noProof="0"/>
            </a:br>
            <a:r>
              <a:rPr lang="en-GB" noProof="0"/>
              <a:t>amadeus.com/blog</a:t>
            </a:r>
          </a:p>
        </p:txBody>
      </p:sp>
    </p:spTree>
    <p:extLst>
      <p:ext uri="{BB962C8B-B14F-4D97-AF65-F5344CB8AC3E}">
        <p14:creationId xmlns:p14="http://schemas.microsoft.com/office/powerpoint/2010/main" val="1721756227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ap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texto 2"/>
          <p:cNvSpPr>
            <a:spLocks noGrp="1"/>
          </p:cNvSpPr>
          <p:nvPr>
            <p:ph type="body" sz="quarter" idx="18" hasCustomPrompt="1"/>
          </p:nvPr>
        </p:nvSpPr>
        <p:spPr>
          <a:xfrm>
            <a:off x="292614" y="1294330"/>
            <a:ext cx="5617535" cy="4828567"/>
          </a:xfrm>
          <a:prstGeom prst="rect">
            <a:avLst/>
          </a:prstGeom>
        </p:spPr>
        <p:txBody>
          <a:bodyPr>
            <a:normAutofit/>
          </a:bodyPr>
          <a:lstStyle>
            <a:lvl1pPr marL="98220" indent="-98220">
              <a:lnSpc>
                <a:spcPct val="100000"/>
              </a:lnSpc>
              <a:buClr>
                <a:schemeClr val="accent2"/>
              </a:buClr>
              <a:defRPr sz="2800"/>
            </a:lvl1pPr>
            <a:lvl2pPr>
              <a:lnSpc>
                <a:spcPct val="100000"/>
              </a:lnSpc>
              <a:buClr>
                <a:schemeClr val="accent2"/>
              </a:buClr>
              <a:defRPr sz="2400"/>
            </a:lvl2pPr>
            <a:lvl3pPr>
              <a:lnSpc>
                <a:spcPct val="100000"/>
              </a:lnSpc>
              <a:buClr>
                <a:schemeClr val="accent2"/>
              </a:buClr>
              <a:defRPr sz="1800"/>
            </a:lvl3pPr>
            <a:lvl4pPr>
              <a:lnSpc>
                <a:spcPct val="100000"/>
              </a:lnSpc>
              <a:buClr>
                <a:schemeClr val="accent2"/>
              </a:buClr>
              <a:defRPr sz="1600"/>
            </a:lvl4pPr>
            <a:lvl5pPr>
              <a:lnSpc>
                <a:spcPct val="100000"/>
              </a:lnSpc>
              <a:buClr>
                <a:schemeClr val="accent2"/>
              </a:buClr>
              <a:defRPr sz="1400"/>
            </a:lvl5pPr>
          </a:lstStyle>
          <a:p>
            <a:pPr lvl="0"/>
            <a:r>
              <a:rPr lang="en-GB" noProof="0"/>
              <a:t>Bullet level 1</a:t>
            </a:r>
          </a:p>
          <a:p>
            <a:pPr lvl="1"/>
            <a:r>
              <a:rPr lang="en-GB" noProof="0"/>
              <a:t>Bullet level 2</a:t>
            </a:r>
          </a:p>
          <a:p>
            <a:pPr lvl="2"/>
            <a:r>
              <a:rPr lang="en-GB" noProof="0"/>
              <a:t>Bullet level 3	</a:t>
            </a:r>
          </a:p>
          <a:p>
            <a:pPr lvl="3"/>
            <a:r>
              <a:rPr lang="en-GB" noProof="0"/>
              <a:t>Bullet level 4</a:t>
            </a:r>
          </a:p>
          <a:p>
            <a:pPr lvl="4"/>
            <a:r>
              <a:rPr lang="en-GB" noProof="0"/>
              <a:t>Bullet level 5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68224" y="296871"/>
            <a:ext cx="11253216" cy="482549"/>
          </a:xfr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15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292608" y="779415"/>
            <a:ext cx="11228613" cy="46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257156" indent="0">
              <a:buNone/>
              <a:defRPr sz="900">
                <a:solidFill>
                  <a:schemeClr val="accent2"/>
                </a:solidFill>
                <a:latin typeface="+mj-lt"/>
              </a:defRPr>
            </a:lvl2pPr>
            <a:lvl3pPr marL="514312" indent="0">
              <a:buNone/>
              <a:defRPr sz="788">
                <a:solidFill>
                  <a:schemeClr val="accent2"/>
                </a:solidFill>
                <a:latin typeface="+mj-lt"/>
              </a:defRPr>
            </a:lvl3pPr>
            <a:lvl4pPr marL="771468" indent="0">
              <a:buNone/>
              <a:defRPr sz="675">
                <a:solidFill>
                  <a:schemeClr val="accent2"/>
                </a:solidFill>
                <a:latin typeface="+mj-lt"/>
              </a:defRPr>
            </a:lvl4pPr>
            <a:lvl5pPr marL="1028624" indent="0">
              <a:buNone/>
              <a:defRPr sz="675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9" name="Picture Placeholder 18"/>
          <p:cNvSpPr>
            <a:spLocks noGrp="1"/>
          </p:cNvSpPr>
          <p:nvPr>
            <p:ph type="pic" sz="quarter" idx="19" hasCustomPrompt="1"/>
          </p:nvPr>
        </p:nvSpPr>
        <p:spPr>
          <a:xfrm>
            <a:off x="6259005" y="2965457"/>
            <a:ext cx="5226144" cy="3343275"/>
          </a:xfrm>
          <a:custGeom>
            <a:avLst/>
            <a:gdLst>
              <a:gd name="connsiteX0" fmla="*/ 3764756 w 4556125"/>
              <a:gd name="connsiteY0" fmla="*/ 0 h 3886200"/>
              <a:gd name="connsiteX1" fmla="*/ 3778647 w 4556125"/>
              <a:gd name="connsiteY1" fmla="*/ 0 h 3886200"/>
              <a:gd name="connsiteX2" fmla="*/ 3792538 w 4556125"/>
              <a:gd name="connsiteY2" fmla="*/ 397 h 3886200"/>
              <a:gd name="connsiteX3" fmla="*/ 3806031 w 4556125"/>
              <a:gd name="connsiteY3" fmla="*/ 1191 h 3886200"/>
              <a:gd name="connsiteX4" fmla="*/ 3819922 w 4556125"/>
              <a:gd name="connsiteY4" fmla="*/ 2381 h 3886200"/>
              <a:gd name="connsiteX5" fmla="*/ 3833019 w 4556125"/>
              <a:gd name="connsiteY5" fmla="*/ 3969 h 3886200"/>
              <a:gd name="connsiteX6" fmla="*/ 3846512 w 4556125"/>
              <a:gd name="connsiteY6" fmla="*/ 5953 h 3886200"/>
              <a:gd name="connsiteX7" fmla="*/ 3859610 w 4556125"/>
              <a:gd name="connsiteY7" fmla="*/ 8731 h 3886200"/>
              <a:gd name="connsiteX8" fmla="*/ 3871912 w 4556125"/>
              <a:gd name="connsiteY8" fmla="*/ 11510 h 3886200"/>
              <a:gd name="connsiteX9" fmla="*/ 3885010 w 4556125"/>
              <a:gd name="connsiteY9" fmla="*/ 14685 h 3886200"/>
              <a:gd name="connsiteX10" fmla="*/ 3897710 w 4556125"/>
              <a:gd name="connsiteY10" fmla="*/ 18256 h 3886200"/>
              <a:gd name="connsiteX11" fmla="*/ 3910410 w 4556125"/>
              <a:gd name="connsiteY11" fmla="*/ 22622 h 3886200"/>
              <a:gd name="connsiteX12" fmla="*/ 3923110 w 4556125"/>
              <a:gd name="connsiteY12" fmla="*/ 26591 h 3886200"/>
              <a:gd name="connsiteX13" fmla="*/ 3935016 w 4556125"/>
              <a:gd name="connsiteY13" fmla="*/ 31750 h 3886200"/>
              <a:gd name="connsiteX14" fmla="*/ 3947716 w 4556125"/>
              <a:gd name="connsiteY14" fmla="*/ 36910 h 3886200"/>
              <a:gd name="connsiteX15" fmla="*/ 3959622 w 4556125"/>
              <a:gd name="connsiteY15" fmla="*/ 42863 h 3886200"/>
              <a:gd name="connsiteX16" fmla="*/ 3971131 w 4556125"/>
              <a:gd name="connsiteY16" fmla="*/ 48419 h 3886200"/>
              <a:gd name="connsiteX17" fmla="*/ 3983434 w 4556125"/>
              <a:gd name="connsiteY17" fmla="*/ 54769 h 3886200"/>
              <a:gd name="connsiteX18" fmla="*/ 3994944 w 4556125"/>
              <a:gd name="connsiteY18" fmla="*/ 61516 h 3886200"/>
              <a:gd name="connsiteX19" fmla="*/ 4006453 w 4556125"/>
              <a:gd name="connsiteY19" fmla="*/ 68660 h 3886200"/>
              <a:gd name="connsiteX20" fmla="*/ 4017962 w 4556125"/>
              <a:gd name="connsiteY20" fmla="*/ 76200 h 3886200"/>
              <a:gd name="connsiteX21" fmla="*/ 4029075 w 4556125"/>
              <a:gd name="connsiteY21" fmla="*/ 83741 h 3886200"/>
              <a:gd name="connsiteX22" fmla="*/ 4040188 w 4556125"/>
              <a:gd name="connsiteY22" fmla="*/ 91678 h 3886200"/>
              <a:gd name="connsiteX23" fmla="*/ 4051300 w 4556125"/>
              <a:gd name="connsiteY23" fmla="*/ 100013 h 3886200"/>
              <a:gd name="connsiteX24" fmla="*/ 4062412 w 4556125"/>
              <a:gd name="connsiteY24" fmla="*/ 108744 h 3886200"/>
              <a:gd name="connsiteX25" fmla="*/ 4073128 w 4556125"/>
              <a:gd name="connsiteY25" fmla="*/ 117872 h 3886200"/>
              <a:gd name="connsiteX26" fmla="*/ 4083844 w 4556125"/>
              <a:gd name="connsiteY26" fmla="*/ 127000 h 3886200"/>
              <a:gd name="connsiteX27" fmla="*/ 4094560 w 4556125"/>
              <a:gd name="connsiteY27" fmla="*/ 136525 h 3886200"/>
              <a:gd name="connsiteX28" fmla="*/ 4104481 w 4556125"/>
              <a:gd name="connsiteY28" fmla="*/ 146447 h 3886200"/>
              <a:gd name="connsiteX29" fmla="*/ 4125119 w 4556125"/>
              <a:gd name="connsiteY29" fmla="*/ 167084 h 3886200"/>
              <a:gd name="connsiteX30" fmla="*/ 4145360 w 4556125"/>
              <a:gd name="connsiteY30" fmla="*/ 188913 h 3886200"/>
              <a:gd name="connsiteX31" fmla="*/ 4164410 w 4556125"/>
              <a:gd name="connsiteY31" fmla="*/ 211931 h 3886200"/>
              <a:gd name="connsiteX32" fmla="*/ 4183856 w 4556125"/>
              <a:gd name="connsiteY32" fmla="*/ 235744 h 3886200"/>
              <a:gd name="connsiteX33" fmla="*/ 4202112 w 4556125"/>
              <a:gd name="connsiteY33" fmla="*/ 260350 h 3886200"/>
              <a:gd name="connsiteX34" fmla="*/ 4219972 w 4556125"/>
              <a:gd name="connsiteY34" fmla="*/ 286544 h 3886200"/>
              <a:gd name="connsiteX35" fmla="*/ 4237434 w 4556125"/>
              <a:gd name="connsiteY35" fmla="*/ 313135 h 3886200"/>
              <a:gd name="connsiteX36" fmla="*/ 4254500 w 4556125"/>
              <a:gd name="connsiteY36" fmla="*/ 340519 h 3886200"/>
              <a:gd name="connsiteX37" fmla="*/ 4271169 w 4556125"/>
              <a:gd name="connsiteY37" fmla="*/ 369094 h 3886200"/>
              <a:gd name="connsiteX38" fmla="*/ 4286647 w 4556125"/>
              <a:gd name="connsiteY38" fmla="*/ 398463 h 3886200"/>
              <a:gd name="connsiteX39" fmla="*/ 4302522 w 4556125"/>
              <a:gd name="connsiteY39" fmla="*/ 427831 h 3886200"/>
              <a:gd name="connsiteX40" fmla="*/ 4317603 w 4556125"/>
              <a:gd name="connsiteY40" fmla="*/ 458391 h 3886200"/>
              <a:gd name="connsiteX41" fmla="*/ 4332288 w 4556125"/>
              <a:gd name="connsiteY41" fmla="*/ 489347 h 3886200"/>
              <a:gd name="connsiteX42" fmla="*/ 4346178 w 4556125"/>
              <a:gd name="connsiteY42" fmla="*/ 521097 h 3886200"/>
              <a:gd name="connsiteX43" fmla="*/ 4359672 w 4556125"/>
              <a:gd name="connsiteY43" fmla="*/ 553244 h 3886200"/>
              <a:gd name="connsiteX44" fmla="*/ 4372769 w 4556125"/>
              <a:gd name="connsiteY44" fmla="*/ 586185 h 3886200"/>
              <a:gd name="connsiteX45" fmla="*/ 4385469 w 4556125"/>
              <a:gd name="connsiteY45" fmla="*/ 619522 h 3886200"/>
              <a:gd name="connsiteX46" fmla="*/ 4398169 w 4556125"/>
              <a:gd name="connsiteY46" fmla="*/ 652463 h 3886200"/>
              <a:gd name="connsiteX47" fmla="*/ 4409678 w 4556125"/>
              <a:gd name="connsiteY47" fmla="*/ 686991 h 3886200"/>
              <a:gd name="connsiteX48" fmla="*/ 4420790 w 4556125"/>
              <a:gd name="connsiteY48" fmla="*/ 721122 h 3886200"/>
              <a:gd name="connsiteX49" fmla="*/ 4431903 w 4556125"/>
              <a:gd name="connsiteY49" fmla="*/ 755253 h 3886200"/>
              <a:gd name="connsiteX50" fmla="*/ 4441825 w 4556125"/>
              <a:gd name="connsiteY50" fmla="*/ 790178 h 3886200"/>
              <a:gd name="connsiteX51" fmla="*/ 4451747 w 4556125"/>
              <a:gd name="connsiteY51" fmla="*/ 824706 h 3886200"/>
              <a:gd name="connsiteX52" fmla="*/ 4461669 w 4556125"/>
              <a:gd name="connsiteY52" fmla="*/ 859631 h 3886200"/>
              <a:gd name="connsiteX53" fmla="*/ 4470003 w 4556125"/>
              <a:gd name="connsiteY53" fmla="*/ 894953 h 3886200"/>
              <a:gd name="connsiteX54" fmla="*/ 4478734 w 4556125"/>
              <a:gd name="connsiteY54" fmla="*/ 929878 h 3886200"/>
              <a:gd name="connsiteX55" fmla="*/ 4486672 w 4556125"/>
              <a:gd name="connsiteY55" fmla="*/ 964803 h 3886200"/>
              <a:gd name="connsiteX56" fmla="*/ 4494212 w 4556125"/>
              <a:gd name="connsiteY56" fmla="*/ 1000125 h 3886200"/>
              <a:gd name="connsiteX57" fmla="*/ 4501753 w 4556125"/>
              <a:gd name="connsiteY57" fmla="*/ 1034653 h 3886200"/>
              <a:gd name="connsiteX58" fmla="*/ 4508500 w 4556125"/>
              <a:gd name="connsiteY58" fmla="*/ 1069578 h 3886200"/>
              <a:gd name="connsiteX59" fmla="*/ 4514453 w 4556125"/>
              <a:gd name="connsiteY59" fmla="*/ 1104106 h 3886200"/>
              <a:gd name="connsiteX60" fmla="*/ 4520406 w 4556125"/>
              <a:gd name="connsiteY60" fmla="*/ 1138635 h 3886200"/>
              <a:gd name="connsiteX61" fmla="*/ 4525566 w 4556125"/>
              <a:gd name="connsiteY61" fmla="*/ 1172369 h 3886200"/>
              <a:gd name="connsiteX62" fmla="*/ 4530328 w 4556125"/>
              <a:gd name="connsiteY62" fmla="*/ 1206103 h 3886200"/>
              <a:gd name="connsiteX63" fmla="*/ 4535090 w 4556125"/>
              <a:gd name="connsiteY63" fmla="*/ 1239044 h 3886200"/>
              <a:gd name="connsiteX64" fmla="*/ 4539060 w 4556125"/>
              <a:gd name="connsiteY64" fmla="*/ 1271985 h 3886200"/>
              <a:gd name="connsiteX65" fmla="*/ 4542631 w 4556125"/>
              <a:gd name="connsiteY65" fmla="*/ 1304528 h 3886200"/>
              <a:gd name="connsiteX66" fmla="*/ 4546203 w 4556125"/>
              <a:gd name="connsiteY66" fmla="*/ 1336278 h 3886200"/>
              <a:gd name="connsiteX67" fmla="*/ 4548584 w 4556125"/>
              <a:gd name="connsiteY67" fmla="*/ 1367631 h 3886200"/>
              <a:gd name="connsiteX68" fmla="*/ 4550966 w 4556125"/>
              <a:gd name="connsiteY68" fmla="*/ 1398191 h 3886200"/>
              <a:gd name="connsiteX69" fmla="*/ 4552950 w 4556125"/>
              <a:gd name="connsiteY69" fmla="*/ 1428353 h 3886200"/>
              <a:gd name="connsiteX70" fmla="*/ 4554538 w 4556125"/>
              <a:gd name="connsiteY70" fmla="*/ 1458119 h 3886200"/>
              <a:gd name="connsiteX71" fmla="*/ 4555728 w 4556125"/>
              <a:gd name="connsiteY71" fmla="*/ 1486297 h 3886200"/>
              <a:gd name="connsiteX72" fmla="*/ 4556125 w 4556125"/>
              <a:gd name="connsiteY72" fmla="*/ 1514475 h 3886200"/>
              <a:gd name="connsiteX73" fmla="*/ 4556125 w 4556125"/>
              <a:gd name="connsiteY73" fmla="*/ 1541463 h 3886200"/>
              <a:gd name="connsiteX74" fmla="*/ 4556125 w 4556125"/>
              <a:gd name="connsiteY74" fmla="*/ 1572022 h 3886200"/>
              <a:gd name="connsiteX75" fmla="*/ 4555728 w 4556125"/>
              <a:gd name="connsiteY75" fmla="*/ 1602185 h 3886200"/>
              <a:gd name="connsiteX76" fmla="*/ 4554538 w 4556125"/>
              <a:gd name="connsiteY76" fmla="*/ 1631950 h 3886200"/>
              <a:gd name="connsiteX77" fmla="*/ 4552950 w 4556125"/>
              <a:gd name="connsiteY77" fmla="*/ 1662113 h 3886200"/>
              <a:gd name="connsiteX78" fmla="*/ 4551760 w 4556125"/>
              <a:gd name="connsiteY78" fmla="*/ 1692275 h 3886200"/>
              <a:gd name="connsiteX79" fmla="*/ 4549775 w 4556125"/>
              <a:gd name="connsiteY79" fmla="*/ 1722041 h 3886200"/>
              <a:gd name="connsiteX80" fmla="*/ 4546997 w 4556125"/>
              <a:gd name="connsiteY80" fmla="*/ 1751806 h 3886200"/>
              <a:gd name="connsiteX81" fmla="*/ 4544219 w 4556125"/>
              <a:gd name="connsiteY81" fmla="*/ 1781572 h 3886200"/>
              <a:gd name="connsiteX82" fmla="*/ 4541044 w 4556125"/>
              <a:gd name="connsiteY82" fmla="*/ 1810544 h 3886200"/>
              <a:gd name="connsiteX83" fmla="*/ 4537472 w 4556125"/>
              <a:gd name="connsiteY83" fmla="*/ 1840310 h 3886200"/>
              <a:gd name="connsiteX84" fmla="*/ 4533503 w 4556125"/>
              <a:gd name="connsiteY84" fmla="*/ 1869678 h 3886200"/>
              <a:gd name="connsiteX85" fmla="*/ 4529534 w 4556125"/>
              <a:gd name="connsiteY85" fmla="*/ 1898650 h 3886200"/>
              <a:gd name="connsiteX86" fmla="*/ 4524375 w 4556125"/>
              <a:gd name="connsiteY86" fmla="*/ 1927622 h 3886200"/>
              <a:gd name="connsiteX87" fmla="*/ 4520010 w 4556125"/>
              <a:gd name="connsiteY87" fmla="*/ 1956594 h 3886200"/>
              <a:gd name="connsiteX88" fmla="*/ 4514453 w 4556125"/>
              <a:gd name="connsiteY88" fmla="*/ 1985566 h 3886200"/>
              <a:gd name="connsiteX89" fmla="*/ 4508897 w 4556125"/>
              <a:gd name="connsiteY89" fmla="*/ 2014141 h 3886200"/>
              <a:gd name="connsiteX90" fmla="*/ 4502944 w 4556125"/>
              <a:gd name="connsiteY90" fmla="*/ 2042716 h 3886200"/>
              <a:gd name="connsiteX91" fmla="*/ 4496197 w 4556125"/>
              <a:gd name="connsiteY91" fmla="*/ 2070894 h 3886200"/>
              <a:gd name="connsiteX92" fmla="*/ 4489847 w 4556125"/>
              <a:gd name="connsiteY92" fmla="*/ 2099072 h 3886200"/>
              <a:gd name="connsiteX93" fmla="*/ 4482703 w 4556125"/>
              <a:gd name="connsiteY93" fmla="*/ 2127250 h 3886200"/>
              <a:gd name="connsiteX94" fmla="*/ 4475162 w 4556125"/>
              <a:gd name="connsiteY94" fmla="*/ 2155428 h 3886200"/>
              <a:gd name="connsiteX95" fmla="*/ 4467622 w 4556125"/>
              <a:gd name="connsiteY95" fmla="*/ 2183210 h 3886200"/>
              <a:gd name="connsiteX96" fmla="*/ 4459684 w 4556125"/>
              <a:gd name="connsiteY96" fmla="*/ 2210991 h 3886200"/>
              <a:gd name="connsiteX97" fmla="*/ 4450953 w 4556125"/>
              <a:gd name="connsiteY97" fmla="*/ 2238772 h 3886200"/>
              <a:gd name="connsiteX98" fmla="*/ 4442222 w 4556125"/>
              <a:gd name="connsiteY98" fmla="*/ 2266553 h 3886200"/>
              <a:gd name="connsiteX99" fmla="*/ 4433490 w 4556125"/>
              <a:gd name="connsiteY99" fmla="*/ 2293541 h 3886200"/>
              <a:gd name="connsiteX100" fmla="*/ 4423569 w 4556125"/>
              <a:gd name="connsiteY100" fmla="*/ 2320925 h 3886200"/>
              <a:gd name="connsiteX101" fmla="*/ 4414044 w 4556125"/>
              <a:gd name="connsiteY101" fmla="*/ 2347913 h 3886200"/>
              <a:gd name="connsiteX102" fmla="*/ 4404122 w 4556125"/>
              <a:gd name="connsiteY102" fmla="*/ 2374503 h 3886200"/>
              <a:gd name="connsiteX103" fmla="*/ 4393406 w 4556125"/>
              <a:gd name="connsiteY103" fmla="*/ 2401491 h 3886200"/>
              <a:gd name="connsiteX104" fmla="*/ 4383088 w 4556125"/>
              <a:gd name="connsiteY104" fmla="*/ 2428081 h 3886200"/>
              <a:gd name="connsiteX105" fmla="*/ 4371975 w 4556125"/>
              <a:gd name="connsiteY105" fmla="*/ 2454275 h 3886200"/>
              <a:gd name="connsiteX106" fmla="*/ 4360862 w 4556125"/>
              <a:gd name="connsiteY106" fmla="*/ 2480469 h 3886200"/>
              <a:gd name="connsiteX107" fmla="*/ 4349353 w 4556125"/>
              <a:gd name="connsiteY107" fmla="*/ 2506663 h 3886200"/>
              <a:gd name="connsiteX108" fmla="*/ 4337050 w 4556125"/>
              <a:gd name="connsiteY108" fmla="*/ 2532063 h 3886200"/>
              <a:gd name="connsiteX109" fmla="*/ 4325144 w 4556125"/>
              <a:gd name="connsiteY109" fmla="*/ 2557860 h 3886200"/>
              <a:gd name="connsiteX110" fmla="*/ 4312444 w 4556125"/>
              <a:gd name="connsiteY110" fmla="*/ 2583656 h 3886200"/>
              <a:gd name="connsiteX111" fmla="*/ 4299744 w 4556125"/>
              <a:gd name="connsiteY111" fmla="*/ 2608660 h 3886200"/>
              <a:gd name="connsiteX112" fmla="*/ 4286647 w 4556125"/>
              <a:gd name="connsiteY112" fmla="*/ 2634060 h 3886200"/>
              <a:gd name="connsiteX113" fmla="*/ 4273153 w 4556125"/>
              <a:gd name="connsiteY113" fmla="*/ 2659063 h 3886200"/>
              <a:gd name="connsiteX114" fmla="*/ 4259660 w 4556125"/>
              <a:gd name="connsiteY114" fmla="*/ 2683669 h 3886200"/>
              <a:gd name="connsiteX115" fmla="*/ 4245769 w 4556125"/>
              <a:gd name="connsiteY115" fmla="*/ 2708275 h 3886200"/>
              <a:gd name="connsiteX116" fmla="*/ 4231481 w 4556125"/>
              <a:gd name="connsiteY116" fmla="*/ 2733278 h 3886200"/>
              <a:gd name="connsiteX117" fmla="*/ 4216797 w 4556125"/>
              <a:gd name="connsiteY117" fmla="*/ 2757488 h 3886200"/>
              <a:gd name="connsiteX118" fmla="*/ 4202112 w 4556125"/>
              <a:gd name="connsiteY118" fmla="*/ 2781300 h 3886200"/>
              <a:gd name="connsiteX119" fmla="*/ 4187031 w 4556125"/>
              <a:gd name="connsiteY119" fmla="*/ 2805113 h 3886200"/>
              <a:gd name="connsiteX120" fmla="*/ 4171553 w 4556125"/>
              <a:gd name="connsiteY120" fmla="*/ 2828925 h 3886200"/>
              <a:gd name="connsiteX121" fmla="*/ 4156075 w 4556125"/>
              <a:gd name="connsiteY121" fmla="*/ 2852341 h 3886200"/>
              <a:gd name="connsiteX122" fmla="*/ 4139803 w 4556125"/>
              <a:gd name="connsiteY122" fmla="*/ 2875756 h 3886200"/>
              <a:gd name="connsiteX123" fmla="*/ 4123928 w 4556125"/>
              <a:gd name="connsiteY123" fmla="*/ 2898775 h 3886200"/>
              <a:gd name="connsiteX124" fmla="*/ 4107260 w 4556125"/>
              <a:gd name="connsiteY124" fmla="*/ 2921794 h 3886200"/>
              <a:gd name="connsiteX125" fmla="*/ 4090590 w 4556125"/>
              <a:gd name="connsiteY125" fmla="*/ 2944416 h 3886200"/>
              <a:gd name="connsiteX126" fmla="*/ 4073525 w 4556125"/>
              <a:gd name="connsiteY126" fmla="*/ 2966641 h 3886200"/>
              <a:gd name="connsiteX127" fmla="*/ 4056460 w 4556125"/>
              <a:gd name="connsiteY127" fmla="*/ 2988866 h 3886200"/>
              <a:gd name="connsiteX128" fmla="*/ 4038600 w 4556125"/>
              <a:gd name="connsiteY128" fmla="*/ 3011091 h 3886200"/>
              <a:gd name="connsiteX129" fmla="*/ 4021138 w 4556125"/>
              <a:gd name="connsiteY129" fmla="*/ 3033316 h 3886200"/>
              <a:gd name="connsiteX130" fmla="*/ 4002881 w 4556125"/>
              <a:gd name="connsiteY130" fmla="*/ 3054350 h 3886200"/>
              <a:gd name="connsiteX131" fmla="*/ 3985022 w 4556125"/>
              <a:gd name="connsiteY131" fmla="*/ 3076178 h 3886200"/>
              <a:gd name="connsiteX132" fmla="*/ 3966369 w 4556125"/>
              <a:gd name="connsiteY132" fmla="*/ 3097213 h 3886200"/>
              <a:gd name="connsiteX133" fmla="*/ 3947716 w 4556125"/>
              <a:gd name="connsiteY133" fmla="*/ 3117850 h 3886200"/>
              <a:gd name="connsiteX134" fmla="*/ 3928666 w 4556125"/>
              <a:gd name="connsiteY134" fmla="*/ 3138885 h 3886200"/>
              <a:gd name="connsiteX135" fmla="*/ 3908822 w 4556125"/>
              <a:gd name="connsiteY135" fmla="*/ 3159125 h 3886200"/>
              <a:gd name="connsiteX136" fmla="*/ 3889772 w 4556125"/>
              <a:gd name="connsiteY136" fmla="*/ 3179366 h 3886200"/>
              <a:gd name="connsiteX137" fmla="*/ 3869531 w 4556125"/>
              <a:gd name="connsiteY137" fmla="*/ 3199210 h 3886200"/>
              <a:gd name="connsiteX138" fmla="*/ 3850084 w 4556125"/>
              <a:gd name="connsiteY138" fmla="*/ 3219053 h 3886200"/>
              <a:gd name="connsiteX139" fmla="*/ 3829447 w 4556125"/>
              <a:gd name="connsiteY139" fmla="*/ 3238500 h 3886200"/>
              <a:gd name="connsiteX140" fmla="*/ 3809206 w 4556125"/>
              <a:gd name="connsiteY140" fmla="*/ 3258344 h 3886200"/>
              <a:gd name="connsiteX141" fmla="*/ 3788569 w 4556125"/>
              <a:gd name="connsiteY141" fmla="*/ 3276997 h 3886200"/>
              <a:gd name="connsiteX142" fmla="*/ 3767534 w 4556125"/>
              <a:gd name="connsiteY142" fmla="*/ 3296047 h 3886200"/>
              <a:gd name="connsiteX143" fmla="*/ 3746103 w 4556125"/>
              <a:gd name="connsiteY143" fmla="*/ 3314700 h 3886200"/>
              <a:gd name="connsiteX144" fmla="*/ 3725069 w 4556125"/>
              <a:gd name="connsiteY144" fmla="*/ 3332956 h 3886200"/>
              <a:gd name="connsiteX145" fmla="*/ 3703638 w 4556125"/>
              <a:gd name="connsiteY145" fmla="*/ 3350816 h 3886200"/>
              <a:gd name="connsiteX146" fmla="*/ 3681412 w 4556125"/>
              <a:gd name="connsiteY146" fmla="*/ 3368675 h 3886200"/>
              <a:gd name="connsiteX147" fmla="*/ 3659584 w 4556125"/>
              <a:gd name="connsiteY147" fmla="*/ 3386138 h 3886200"/>
              <a:gd name="connsiteX148" fmla="*/ 3636962 w 4556125"/>
              <a:gd name="connsiteY148" fmla="*/ 3403203 h 3886200"/>
              <a:gd name="connsiteX149" fmla="*/ 3614738 w 4556125"/>
              <a:gd name="connsiteY149" fmla="*/ 3420269 h 3886200"/>
              <a:gd name="connsiteX150" fmla="*/ 3592116 w 4556125"/>
              <a:gd name="connsiteY150" fmla="*/ 3436938 h 3886200"/>
              <a:gd name="connsiteX151" fmla="*/ 3569097 w 4556125"/>
              <a:gd name="connsiteY151" fmla="*/ 3453606 h 3886200"/>
              <a:gd name="connsiteX152" fmla="*/ 3546078 w 4556125"/>
              <a:gd name="connsiteY152" fmla="*/ 3469878 h 3886200"/>
              <a:gd name="connsiteX153" fmla="*/ 3522662 w 4556125"/>
              <a:gd name="connsiteY153" fmla="*/ 3485753 h 3886200"/>
              <a:gd name="connsiteX154" fmla="*/ 3499644 w 4556125"/>
              <a:gd name="connsiteY154" fmla="*/ 3501628 h 3886200"/>
              <a:gd name="connsiteX155" fmla="*/ 3475831 w 4556125"/>
              <a:gd name="connsiteY155" fmla="*/ 3517106 h 3886200"/>
              <a:gd name="connsiteX156" fmla="*/ 3452019 w 4556125"/>
              <a:gd name="connsiteY156" fmla="*/ 3532188 h 3886200"/>
              <a:gd name="connsiteX157" fmla="*/ 3427810 w 4556125"/>
              <a:gd name="connsiteY157" fmla="*/ 3546872 h 3886200"/>
              <a:gd name="connsiteX158" fmla="*/ 3403600 w 4556125"/>
              <a:gd name="connsiteY158" fmla="*/ 3561556 h 3886200"/>
              <a:gd name="connsiteX159" fmla="*/ 3379390 w 4556125"/>
              <a:gd name="connsiteY159" fmla="*/ 3575447 h 3886200"/>
              <a:gd name="connsiteX160" fmla="*/ 3354784 w 4556125"/>
              <a:gd name="connsiteY160" fmla="*/ 3589735 h 3886200"/>
              <a:gd name="connsiteX161" fmla="*/ 3329384 w 4556125"/>
              <a:gd name="connsiteY161" fmla="*/ 3603228 h 3886200"/>
              <a:gd name="connsiteX162" fmla="*/ 3304778 w 4556125"/>
              <a:gd name="connsiteY162" fmla="*/ 3616722 h 3886200"/>
              <a:gd name="connsiteX163" fmla="*/ 3279775 w 4556125"/>
              <a:gd name="connsiteY163" fmla="*/ 3629819 h 3886200"/>
              <a:gd name="connsiteX164" fmla="*/ 3253978 w 4556125"/>
              <a:gd name="connsiteY164" fmla="*/ 3642519 h 3886200"/>
              <a:gd name="connsiteX165" fmla="*/ 3228975 w 4556125"/>
              <a:gd name="connsiteY165" fmla="*/ 3655219 h 3886200"/>
              <a:gd name="connsiteX166" fmla="*/ 3202781 w 4556125"/>
              <a:gd name="connsiteY166" fmla="*/ 3667125 h 3886200"/>
              <a:gd name="connsiteX167" fmla="*/ 3176984 w 4556125"/>
              <a:gd name="connsiteY167" fmla="*/ 3679428 h 3886200"/>
              <a:gd name="connsiteX168" fmla="*/ 3150790 w 4556125"/>
              <a:gd name="connsiteY168" fmla="*/ 3690938 h 3886200"/>
              <a:gd name="connsiteX169" fmla="*/ 3124597 w 4556125"/>
              <a:gd name="connsiteY169" fmla="*/ 3702050 h 3886200"/>
              <a:gd name="connsiteX170" fmla="*/ 3098403 w 4556125"/>
              <a:gd name="connsiteY170" fmla="*/ 3713163 h 3886200"/>
              <a:gd name="connsiteX171" fmla="*/ 3071812 w 4556125"/>
              <a:gd name="connsiteY171" fmla="*/ 3723481 h 3886200"/>
              <a:gd name="connsiteX172" fmla="*/ 3045222 w 4556125"/>
              <a:gd name="connsiteY172" fmla="*/ 3734197 h 3886200"/>
              <a:gd name="connsiteX173" fmla="*/ 3018631 w 4556125"/>
              <a:gd name="connsiteY173" fmla="*/ 3744119 h 3886200"/>
              <a:gd name="connsiteX174" fmla="*/ 2991247 w 4556125"/>
              <a:gd name="connsiteY174" fmla="*/ 3753644 h 3886200"/>
              <a:gd name="connsiteX175" fmla="*/ 2964260 w 4556125"/>
              <a:gd name="connsiteY175" fmla="*/ 3763169 h 3886200"/>
              <a:gd name="connsiteX176" fmla="*/ 2936875 w 4556125"/>
              <a:gd name="connsiteY176" fmla="*/ 3771900 h 3886200"/>
              <a:gd name="connsiteX177" fmla="*/ 2909094 w 4556125"/>
              <a:gd name="connsiteY177" fmla="*/ 3781028 h 3886200"/>
              <a:gd name="connsiteX178" fmla="*/ 2882106 w 4556125"/>
              <a:gd name="connsiteY178" fmla="*/ 3789363 h 3886200"/>
              <a:gd name="connsiteX179" fmla="*/ 2853928 w 4556125"/>
              <a:gd name="connsiteY179" fmla="*/ 3797697 h 3886200"/>
              <a:gd name="connsiteX180" fmla="*/ 2826147 w 4556125"/>
              <a:gd name="connsiteY180" fmla="*/ 3805238 h 3886200"/>
              <a:gd name="connsiteX181" fmla="*/ 2797969 w 4556125"/>
              <a:gd name="connsiteY181" fmla="*/ 3812778 h 3886200"/>
              <a:gd name="connsiteX182" fmla="*/ 2770188 w 4556125"/>
              <a:gd name="connsiteY182" fmla="*/ 3819922 h 3886200"/>
              <a:gd name="connsiteX183" fmla="*/ 2741612 w 4556125"/>
              <a:gd name="connsiteY183" fmla="*/ 3826272 h 3886200"/>
              <a:gd name="connsiteX184" fmla="*/ 2713434 w 4556125"/>
              <a:gd name="connsiteY184" fmla="*/ 3833019 h 3886200"/>
              <a:gd name="connsiteX185" fmla="*/ 2684860 w 4556125"/>
              <a:gd name="connsiteY185" fmla="*/ 3838972 h 3886200"/>
              <a:gd name="connsiteX186" fmla="*/ 2655888 w 4556125"/>
              <a:gd name="connsiteY186" fmla="*/ 3844528 h 3886200"/>
              <a:gd name="connsiteX187" fmla="*/ 2627312 w 4556125"/>
              <a:gd name="connsiteY187" fmla="*/ 3849291 h 3886200"/>
              <a:gd name="connsiteX188" fmla="*/ 2598738 w 4556125"/>
              <a:gd name="connsiteY188" fmla="*/ 3854450 h 3886200"/>
              <a:gd name="connsiteX189" fmla="*/ 2569369 w 4556125"/>
              <a:gd name="connsiteY189" fmla="*/ 3859610 h 3886200"/>
              <a:gd name="connsiteX190" fmla="*/ 2540397 w 4556125"/>
              <a:gd name="connsiteY190" fmla="*/ 3863578 h 3886200"/>
              <a:gd name="connsiteX191" fmla="*/ 2511028 w 4556125"/>
              <a:gd name="connsiteY191" fmla="*/ 3867547 h 3886200"/>
              <a:gd name="connsiteX192" fmla="*/ 2481262 w 4556125"/>
              <a:gd name="connsiteY192" fmla="*/ 3871119 h 3886200"/>
              <a:gd name="connsiteX193" fmla="*/ 2452290 w 4556125"/>
              <a:gd name="connsiteY193" fmla="*/ 3874294 h 3886200"/>
              <a:gd name="connsiteX194" fmla="*/ 2422525 w 4556125"/>
              <a:gd name="connsiteY194" fmla="*/ 3877072 h 3886200"/>
              <a:gd name="connsiteX195" fmla="*/ 2392760 w 4556125"/>
              <a:gd name="connsiteY195" fmla="*/ 3879850 h 3886200"/>
              <a:gd name="connsiteX196" fmla="*/ 2362994 w 4556125"/>
              <a:gd name="connsiteY196" fmla="*/ 3881835 h 3886200"/>
              <a:gd name="connsiteX197" fmla="*/ 2332831 w 4556125"/>
              <a:gd name="connsiteY197" fmla="*/ 3883025 h 3886200"/>
              <a:gd name="connsiteX198" fmla="*/ 2303066 w 4556125"/>
              <a:gd name="connsiteY198" fmla="*/ 3884613 h 3886200"/>
              <a:gd name="connsiteX199" fmla="*/ 2272903 w 4556125"/>
              <a:gd name="connsiteY199" fmla="*/ 3885803 h 3886200"/>
              <a:gd name="connsiteX200" fmla="*/ 2242740 w 4556125"/>
              <a:gd name="connsiteY200" fmla="*/ 3886200 h 3886200"/>
              <a:gd name="connsiteX201" fmla="*/ 2212578 w 4556125"/>
              <a:gd name="connsiteY201" fmla="*/ 3886200 h 3886200"/>
              <a:gd name="connsiteX202" fmla="*/ 2169716 w 4556125"/>
              <a:gd name="connsiteY202" fmla="*/ 3885803 h 3886200"/>
              <a:gd name="connsiteX203" fmla="*/ 2127647 w 4556125"/>
              <a:gd name="connsiteY203" fmla="*/ 3884613 h 3886200"/>
              <a:gd name="connsiteX204" fmla="*/ 2085975 w 4556125"/>
              <a:gd name="connsiteY204" fmla="*/ 3883025 h 3886200"/>
              <a:gd name="connsiteX205" fmla="*/ 2043906 w 4556125"/>
              <a:gd name="connsiteY205" fmla="*/ 3880247 h 3886200"/>
              <a:gd name="connsiteX206" fmla="*/ 2002234 w 4556125"/>
              <a:gd name="connsiteY206" fmla="*/ 3877072 h 3886200"/>
              <a:gd name="connsiteX207" fmla="*/ 1960960 w 4556125"/>
              <a:gd name="connsiteY207" fmla="*/ 3873103 h 3886200"/>
              <a:gd name="connsiteX208" fmla="*/ 1919685 w 4556125"/>
              <a:gd name="connsiteY208" fmla="*/ 3867944 h 3886200"/>
              <a:gd name="connsiteX209" fmla="*/ 1878410 w 4556125"/>
              <a:gd name="connsiteY209" fmla="*/ 3862388 h 3886200"/>
              <a:gd name="connsiteX210" fmla="*/ 1837531 w 4556125"/>
              <a:gd name="connsiteY210" fmla="*/ 3856435 h 3886200"/>
              <a:gd name="connsiteX211" fmla="*/ 1797050 w 4556125"/>
              <a:gd name="connsiteY211" fmla="*/ 3849291 h 3886200"/>
              <a:gd name="connsiteX212" fmla="*/ 1756569 w 4556125"/>
              <a:gd name="connsiteY212" fmla="*/ 3841750 h 3886200"/>
              <a:gd name="connsiteX213" fmla="*/ 1716881 w 4556125"/>
              <a:gd name="connsiteY213" fmla="*/ 3833813 h 3886200"/>
              <a:gd name="connsiteX214" fmla="*/ 1677194 w 4556125"/>
              <a:gd name="connsiteY214" fmla="*/ 3824685 h 3886200"/>
              <a:gd name="connsiteX215" fmla="*/ 1637506 w 4556125"/>
              <a:gd name="connsiteY215" fmla="*/ 3815160 h 3886200"/>
              <a:gd name="connsiteX216" fmla="*/ 1598216 w 4556125"/>
              <a:gd name="connsiteY216" fmla="*/ 3804444 h 3886200"/>
              <a:gd name="connsiteX217" fmla="*/ 1558925 w 4556125"/>
              <a:gd name="connsiteY217" fmla="*/ 3794125 h 3886200"/>
              <a:gd name="connsiteX218" fmla="*/ 1520031 w 4556125"/>
              <a:gd name="connsiteY218" fmla="*/ 3782616 h 3886200"/>
              <a:gd name="connsiteX219" fmla="*/ 1481931 w 4556125"/>
              <a:gd name="connsiteY219" fmla="*/ 3769916 h 3886200"/>
              <a:gd name="connsiteX220" fmla="*/ 1443435 w 4556125"/>
              <a:gd name="connsiteY220" fmla="*/ 3757216 h 3886200"/>
              <a:gd name="connsiteX221" fmla="*/ 1405731 w 4556125"/>
              <a:gd name="connsiteY221" fmla="*/ 3743722 h 3886200"/>
              <a:gd name="connsiteX222" fmla="*/ 1368028 w 4556125"/>
              <a:gd name="connsiteY222" fmla="*/ 3729435 h 3886200"/>
              <a:gd name="connsiteX223" fmla="*/ 1330722 w 4556125"/>
              <a:gd name="connsiteY223" fmla="*/ 3714353 h 3886200"/>
              <a:gd name="connsiteX224" fmla="*/ 1294210 w 4556125"/>
              <a:gd name="connsiteY224" fmla="*/ 3699272 h 3886200"/>
              <a:gd name="connsiteX225" fmla="*/ 1257300 w 4556125"/>
              <a:gd name="connsiteY225" fmla="*/ 3683397 h 3886200"/>
              <a:gd name="connsiteX226" fmla="*/ 1221185 w 4556125"/>
              <a:gd name="connsiteY226" fmla="*/ 3666728 h 3886200"/>
              <a:gd name="connsiteX227" fmla="*/ 1184672 w 4556125"/>
              <a:gd name="connsiteY227" fmla="*/ 3649663 h 3886200"/>
              <a:gd name="connsiteX228" fmla="*/ 1148953 w 4556125"/>
              <a:gd name="connsiteY228" fmla="*/ 3631803 h 3886200"/>
              <a:gd name="connsiteX229" fmla="*/ 1114028 w 4556125"/>
              <a:gd name="connsiteY229" fmla="*/ 3613150 h 3886200"/>
              <a:gd name="connsiteX230" fmla="*/ 1079103 w 4556125"/>
              <a:gd name="connsiteY230" fmla="*/ 3594100 h 3886200"/>
              <a:gd name="connsiteX231" fmla="*/ 1044575 w 4556125"/>
              <a:gd name="connsiteY231" fmla="*/ 3575050 h 3886200"/>
              <a:gd name="connsiteX232" fmla="*/ 1010047 w 4556125"/>
              <a:gd name="connsiteY232" fmla="*/ 3554810 h 3886200"/>
              <a:gd name="connsiteX233" fmla="*/ 976313 w 4556125"/>
              <a:gd name="connsiteY233" fmla="*/ 3534172 h 3886200"/>
              <a:gd name="connsiteX234" fmla="*/ 943372 w 4556125"/>
              <a:gd name="connsiteY234" fmla="*/ 3513138 h 3886200"/>
              <a:gd name="connsiteX235" fmla="*/ 910035 w 4556125"/>
              <a:gd name="connsiteY235" fmla="*/ 3490913 h 3886200"/>
              <a:gd name="connsiteX236" fmla="*/ 877491 w 4556125"/>
              <a:gd name="connsiteY236" fmla="*/ 3468688 h 3886200"/>
              <a:gd name="connsiteX237" fmla="*/ 844947 w 4556125"/>
              <a:gd name="connsiteY237" fmla="*/ 3446066 h 3886200"/>
              <a:gd name="connsiteX238" fmla="*/ 813197 w 4556125"/>
              <a:gd name="connsiteY238" fmla="*/ 3422650 h 3886200"/>
              <a:gd name="connsiteX239" fmla="*/ 781844 w 4556125"/>
              <a:gd name="connsiteY239" fmla="*/ 3398838 h 3886200"/>
              <a:gd name="connsiteX240" fmla="*/ 750888 w 4556125"/>
              <a:gd name="connsiteY240" fmla="*/ 3374231 h 3886200"/>
              <a:gd name="connsiteX241" fmla="*/ 720328 w 4556125"/>
              <a:gd name="connsiteY241" fmla="*/ 3349625 h 3886200"/>
              <a:gd name="connsiteX242" fmla="*/ 690166 w 4556125"/>
              <a:gd name="connsiteY242" fmla="*/ 3324225 h 3886200"/>
              <a:gd name="connsiteX243" fmla="*/ 660400 w 4556125"/>
              <a:gd name="connsiteY243" fmla="*/ 3298031 h 3886200"/>
              <a:gd name="connsiteX244" fmla="*/ 630635 w 4556125"/>
              <a:gd name="connsiteY244" fmla="*/ 3271838 h 3886200"/>
              <a:gd name="connsiteX245" fmla="*/ 602060 w 4556125"/>
              <a:gd name="connsiteY245" fmla="*/ 3244850 h 3886200"/>
              <a:gd name="connsiteX246" fmla="*/ 573881 w 4556125"/>
              <a:gd name="connsiteY246" fmla="*/ 3217466 h 3886200"/>
              <a:gd name="connsiteX247" fmla="*/ 545703 w 4556125"/>
              <a:gd name="connsiteY247" fmla="*/ 3189685 h 3886200"/>
              <a:gd name="connsiteX248" fmla="*/ 518319 w 4556125"/>
              <a:gd name="connsiteY248" fmla="*/ 3161506 h 3886200"/>
              <a:gd name="connsiteX249" fmla="*/ 491331 w 4556125"/>
              <a:gd name="connsiteY249" fmla="*/ 3132931 h 3886200"/>
              <a:gd name="connsiteX250" fmla="*/ 464741 w 4556125"/>
              <a:gd name="connsiteY250" fmla="*/ 3103563 h 3886200"/>
              <a:gd name="connsiteX251" fmla="*/ 438944 w 4556125"/>
              <a:gd name="connsiteY251" fmla="*/ 3074194 h 3886200"/>
              <a:gd name="connsiteX252" fmla="*/ 413147 w 4556125"/>
              <a:gd name="connsiteY252" fmla="*/ 3043635 h 3886200"/>
              <a:gd name="connsiteX253" fmla="*/ 388144 w 4556125"/>
              <a:gd name="connsiteY253" fmla="*/ 3013472 h 3886200"/>
              <a:gd name="connsiteX254" fmla="*/ 363538 w 4556125"/>
              <a:gd name="connsiteY254" fmla="*/ 2982516 h 3886200"/>
              <a:gd name="connsiteX255" fmla="*/ 339725 w 4556125"/>
              <a:gd name="connsiteY255" fmla="*/ 2951163 h 3886200"/>
              <a:gd name="connsiteX256" fmla="*/ 315913 w 4556125"/>
              <a:gd name="connsiteY256" fmla="*/ 2919413 h 3886200"/>
              <a:gd name="connsiteX257" fmla="*/ 292894 w 4556125"/>
              <a:gd name="connsiteY257" fmla="*/ 2887266 h 3886200"/>
              <a:gd name="connsiteX258" fmla="*/ 270669 w 4556125"/>
              <a:gd name="connsiteY258" fmla="*/ 2854325 h 3886200"/>
              <a:gd name="connsiteX259" fmla="*/ 248841 w 4556125"/>
              <a:gd name="connsiteY259" fmla="*/ 2821781 h 3886200"/>
              <a:gd name="connsiteX260" fmla="*/ 227410 w 4556125"/>
              <a:gd name="connsiteY260" fmla="*/ 2788444 h 3886200"/>
              <a:gd name="connsiteX261" fmla="*/ 206375 w 4556125"/>
              <a:gd name="connsiteY261" fmla="*/ 2754710 h 3886200"/>
              <a:gd name="connsiteX262" fmla="*/ 186135 w 4556125"/>
              <a:gd name="connsiteY262" fmla="*/ 2720578 h 3886200"/>
              <a:gd name="connsiteX263" fmla="*/ 166688 w 4556125"/>
              <a:gd name="connsiteY263" fmla="*/ 2685653 h 3886200"/>
              <a:gd name="connsiteX264" fmla="*/ 147638 w 4556125"/>
              <a:gd name="connsiteY264" fmla="*/ 2651125 h 3886200"/>
              <a:gd name="connsiteX265" fmla="*/ 128985 w 4556125"/>
              <a:gd name="connsiteY265" fmla="*/ 2615803 h 3886200"/>
              <a:gd name="connsiteX266" fmla="*/ 114697 w 4556125"/>
              <a:gd name="connsiteY266" fmla="*/ 2589213 h 3886200"/>
              <a:gd name="connsiteX267" fmla="*/ 101600 w 4556125"/>
              <a:gd name="connsiteY267" fmla="*/ 2561828 h 3886200"/>
              <a:gd name="connsiteX268" fmla="*/ 89694 w 4556125"/>
              <a:gd name="connsiteY268" fmla="*/ 2534841 h 3886200"/>
              <a:gd name="connsiteX269" fmla="*/ 78185 w 4556125"/>
              <a:gd name="connsiteY269" fmla="*/ 2507060 h 3886200"/>
              <a:gd name="connsiteX270" fmla="*/ 67072 w 4556125"/>
              <a:gd name="connsiteY270" fmla="*/ 2479278 h 3886200"/>
              <a:gd name="connsiteX271" fmla="*/ 57547 w 4556125"/>
              <a:gd name="connsiteY271" fmla="*/ 2451100 h 3886200"/>
              <a:gd name="connsiteX272" fmla="*/ 47625 w 4556125"/>
              <a:gd name="connsiteY272" fmla="*/ 2422922 h 3886200"/>
              <a:gd name="connsiteX273" fmla="*/ 39688 w 4556125"/>
              <a:gd name="connsiteY273" fmla="*/ 2394347 h 3886200"/>
              <a:gd name="connsiteX274" fmla="*/ 32147 w 4556125"/>
              <a:gd name="connsiteY274" fmla="*/ 2365375 h 3886200"/>
              <a:gd name="connsiteX275" fmla="*/ 25797 w 4556125"/>
              <a:gd name="connsiteY275" fmla="*/ 2336800 h 3886200"/>
              <a:gd name="connsiteX276" fmla="*/ 19447 w 4556125"/>
              <a:gd name="connsiteY276" fmla="*/ 2308225 h 3886200"/>
              <a:gd name="connsiteX277" fmla="*/ 14685 w 4556125"/>
              <a:gd name="connsiteY277" fmla="*/ 2278856 h 3886200"/>
              <a:gd name="connsiteX278" fmla="*/ 9922 w 4556125"/>
              <a:gd name="connsiteY278" fmla="*/ 2250281 h 3886200"/>
              <a:gd name="connsiteX279" fmla="*/ 6350 w 4556125"/>
              <a:gd name="connsiteY279" fmla="*/ 2220913 h 3886200"/>
              <a:gd name="connsiteX280" fmla="*/ 3572 w 4556125"/>
              <a:gd name="connsiteY280" fmla="*/ 2191941 h 3886200"/>
              <a:gd name="connsiteX281" fmla="*/ 1588 w 4556125"/>
              <a:gd name="connsiteY281" fmla="*/ 2162175 h 3886200"/>
              <a:gd name="connsiteX282" fmla="*/ 397 w 4556125"/>
              <a:gd name="connsiteY282" fmla="*/ 2132806 h 3886200"/>
              <a:gd name="connsiteX283" fmla="*/ 0 w 4556125"/>
              <a:gd name="connsiteY283" fmla="*/ 2103835 h 3886200"/>
              <a:gd name="connsiteX284" fmla="*/ 0 w 4556125"/>
              <a:gd name="connsiteY284" fmla="*/ 2074466 h 3886200"/>
              <a:gd name="connsiteX285" fmla="*/ 1588 w 4556125"/>
              <a:gd name="connsiteY285" fmla="*/ 2044700 h 3886200"/>
              <a:gd name="connsiteX286" fmla="*/ 3175 w 4556125"/>
              <a:gd name="connsiteY286" fmla="*/ 2015728 h 3886200"/>
              <a:gd name="connsiteX287" fmla="*/ 5556 w 4556125"/>
              <a:gd name="connsiteY287" fmla="*/ 1986360 h 3886200"/>
              <a:gd name="connsiteX288" fmla="*/ 9128 w 4556125"/>
              <a:gd name="connsiteY288" fmla="*/ 1957388 h 3886200"/>
              <a:gd name="connsiteX289" fmla="*/ 13097 w 4556125"/>
              <a:gd name="connsiteY289" fmla="*/ 1928019 h 3886200"/>
              <a:gd name="connsiteX290" fmla="*/ 18256 w 4556125"/>
              <a:gd name="connsiteY290" fmla="*/ 1898650 h 3886200"/>
              <a:gd name="connsiteX291" fmla="*/ 23813 w 4556125"/>
              <a:gd name="connsiteY291" fmla="*/ 1870075 h 3886200"/>
              <a:gd name="connsiteX292" fmla="*/ 29766 w 4556125"/>
              <a:gd name="connsiteY292" fmla="*/ 1841500 h 3886200"/>
              <a:gd name="connsiteX293" fmla="*/ 36910 w 4556125"/>
              <a:gd name="connsiteY293" fmla="*/ 1812528 h 3886200"/>
              <a:gd name="connsiteX294" fmla="*/ 44847 w 4556125"/>
              <a:gd name="connsiteY294" fmla="*/ 1783953 h 3886200"/>
              <a:gd name="connsiteX295" fmla="*/ 53181 w 4556125"/>
              <a:gd name="connsiteY295" fmla="*/ 1755775 h 3886200"/>
              <a:gd name="connsiteX296" fmla="*/ 62310 w 4556125"/>
              <a:gd name="connsiteY296" fmla="*/ 1727597 h 3886200"/>
              <a:gd name="connsiteX297" fmla="*/ 72628 w 4556125"/>
              <a:gd name="connsiteY297" fmla="*/ 1699419 h 3886200"/>
              <a:gd name="connsiteX298" fmla="*/ 83741 w 4556125"/>
              <a:gd name="connsiteY298" fmla="*/ 1671638 h 3886200"/>
              <a:gd name="connsiteX299" fmla="*/ 94456 w 4556125"/>
              <a:gd name="connsiteY299" fmla="*/ 1644650 h 3886200"/>
              <a:gd name="connsiteX300" fmla="*/ 106760 w 4556125"/>
              <a:gd name="connsiteY300" fmla="*/ 1617266 h 3886200"/>
              <a:gd name="connsiteX301" fmla="*/ 119856 w 4556125"/>
              <a:gd name="connsiteY301" fmla="*/ 1590278 h 3886200"/>
              <a:gd name="connsiteX302" fmla="*/ 133350 w 4556125"/>
              <a:gd name="connsiteY302" fmla="*/ 1563291 h 3886200"/>
              <a:gd name="connsiteX303" fmla="*/ 148035 w 4556125"/>
              <a:gd name="connsiteY303" fmla="*/ 1537097 h 3886200"/>
              <a:gd name="connsiteX304" fmla="*/ 162719 w 4556125"/>
              <a:gd name="connsiteY304" fmla="*/ 1510903 h 3886200"/>
              <a:gd name="connsiteX305" fmla="*/ 178594 w 4556125"/>
              <a:gd name="connsiteY305" fmla="*/ 1485503 h 3886200"/>
              <a:gd name="connsiteX306" fmla="*/ 194866 w 4556125"/>
              <a:gd name="connsiteY306" fmla="*/ 1460103 h 3886200"/>
              <a:gd name="connsiteX307" fmla="*/ 211931 w 4556125"/>
              <a:gd name="connsiteY307" fmla="*/ 1435100 h 3886200"/>
              <a:gd name="connsiteX308" fmla="*/ 230188 w 4556125"/>
              <a:gd name="connsiteY308" fmla="*/ 1410494 h 3886200"/>
              <a:gd name="connsiteX309" fmla="*/ 248047 w 4556125"/>
              <a:gd name="connsiteY309" fmla="*/ 1386285 h 3886200"/>
              <a:gd name="connsiteX310" fmla="*/ 267891 w 4556125"/>
              <a:gd name="connsiteY310" fmla="*/ 1362472 h 3886200"/>
              <a:gd name="connsiteX311" fmla="*/ 287338 w 4556125"/>
              <a:gd name="connsiteY311" fmla="*/ 1339056 h 3886200"/>
              <a:gd name="connsiteX312" fmla="*/ 307975 w 4556125"/>
              <a:gd name="connsiteY312" fmla="*/ 1316038 h 3886200"/>
              <a:gd name="connsiteX313" fmla="*/ 329010 w 4556125"/>
              <a:gd name="connsiteY313" fmla="*/ 1293416 h 3886200"/>
              <a:gd name="connsiteX314" fmla="*/ 351235 w 4556125"/>
              <a:gd name="connsiteY314" fmla="*/ 1271588 h 3886200"/>
              <a:gd name="connsiteX315" fmla="*/ 373856 w 4556125"/>
              <a:gd name="connsiteY315" fmla="*/ 1249760 h 3886200"/>
              <a:gd name="connsiteX316" fmla="*/ 397272 w 4556125"/>
              <a:gd name="connsiteY316" fmla="*/ 1229122 h 3886200"/>
              <a:gd name="connsiteX317" fmla="*/ 421481 w 4556125"/>
              <a:gd name="connsiteY317" fmla="*/ 1208485 h 3886200"/>
              <a:gd name="connsiteX318" fmla="*/ 445294 w 4556125"/>
              <a:gd name="connsiteY318" fmla="*/ 1188641 h 3886200"/>
              <a:gd name="connsiteX319" fmla="*/ 471091 w 4556125"/>
              <a:gd name="connsiteY319" fmla="*/ 1169194 h 3886200"/>
              <a:gd name="connsiteX320" fmla="*/ 496888 w 4556125"/>
              <a:gd name="connsiteY320" fmla="*/ 1150541 h 3886200"/>
              <a:gd name="connsiteX321" fmla="*/ 523478 w 4556125"/>
              <a:gd name="connsiteY321" fmla="*/ 1132285 h 3886200"/>
              <a:gd name="connsiteX322" fmla="*/ 550466 w 4556125"/>
              <a:gd name="connsiteY322" fmla="*/ 1114822 h 3886200"/>
              <a:gd name="connsiteX323" fmla="*/ 578644 w 4556125"/>
              <a:gd name="connsiteY323" fmla="*/ 1097756 h 3886200"/>
              <a:gd name="connsiteX324" fmla="*/ 606822 w 4556125"/>
              <a:gd name="connsiteY324" fmla="*/ 1081088 h 3886200"/>
              <a:gd name="connsiteX325" fmla="*/ 636191 w 4556125"/>
              <a:gd name="connsiteY325" fmla="*/ 1065610 h 3886200"/>
              <a:gd name="connsiteX326" fmla="*/ 666353 w 4556125"/>
              <a:gd name="connsiteY326" fmla="*/ 1050528 h 3886200"/>
              <a:gd name="connsiteX327" fmla="*/ 696516 w 4556125"/>
              <a:gd name="connsiteY327" fmla="*/ 1036241 h 3886200"/>
              <a:gd name="connsiteX328" fmla="*/ 727869 w 4556125"/>
              <a:gd name="connsiteY328" fmla="*/ 1022747 h 3886200"/>
              <a:gd name="connsiteX329" fmla="*/ 759619 w 4556125"/>
              <a:gd name="connsiteY329" fmla="*/ 1009650 h 3886200"/>
              <a:gd name="connsiteX330" fmla="*/ 3618310 w 4556125"/>
              <a:gd name="connsiteY330" fmla="*/ 26591 h 3886200"/>
              <a:gd name="connsiteX331" fmla="*/ 3633390 w 4556125"/>
              <a:gd name="connsiteY331" fmla="*/ 22225 h 3886200"/>
              <a:gd name="connsiteX332" fmla="*/ 3648472 w 4556125"/>
              <a:gd name="connsiteY332" fmla="*/ 17463 h 3886200"/>
              <a:gd name="connsiteX333" fmla="*/ 3663553 w 4556125"/>
              <a:gd name="connsiteY333" fmla="*/ 13494 h 3886200"/>
              <a:gd name="connsiteX334" fmla="*/ 3678634 w 4556125"/>
              <a:gd name="connsiteY334" fmla="*/ 10716 h 3886200"/>
              <a:gd name="connsiteX335" fmla="*/ 3693319 w 4556125"/>
              <a:gd name="connsiteY335" fmla="*/ 7541 h 3886200"/>
              <a:gd name="connsiteX336" fmla="*/ 3708003 w 4556125"/>
              <a:gd name="connsiteY336" fmla="*/ 5159 h 3886200"/>
              <a:gd name="connsiteX337" fmla="*/ 3722290 w 4556125"/>
              <a:gd name="connsiteY337" fmla="*/ 3175 h 3886200"/>
              <a:gd name="connsiteX338" fmla="*/ 3736578 w 4556125"/>
              <a:gd name="connsiteY338" fmla="*/ 1588 h 3886200"/>
              <a:gd name="connsiteX339" fmla="*/ 3750866 w 4556125"/>
              <a:gd name="connsiteY339" fmla="*/ 397 h 388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</a:cxnLst>
            <a:rect l="l" t="t" r="r" b="b"/>
            <a:pathLst>
              <a:path w="4556125" h="3886200">
                <a:moveTo>
                  <a:pt x="3764756" y="0"/>
                </a:moveTo>
                <a:lnTo>
                  <a:pt x="3778647" y="0"/>
                </a:lnTo>
                <a:lnTo>
                  <a:pt x="3792538" y="397"/>
                </a:lnTo>
                <a:lnTo>
                  <a:pt x="3806031" y="1191"/>
                </a:lnTo>
                <a:lnTo>
                  <a:pt x="3819922" y="2381"/>
                </a:lnTo>
                <a:lnTo>
                  <a:pt x="3833019" y="3969"/>
                </a:lnTo>
                <a:lnTo>
                  <a:pt x="3846512" y="5953"/>
                </a:lnTo>
                <a:lnTo>
                  <a:pt x="3859610" y="8731"/>
                </a:lnTo>
                <a:lnTo>
                  <a:pt x="3871912" y="11510"/>
                </a:lnTo>
                <a:lnTo>
                  <a:pt x="3885010" y="14685"/>
                </a:lnTo>
                <a:lnTo>
                  <a:pt x="3897710" y="18256"/>
                </a:lnTo>
                <a:lnTo>
                  <a:pt x="3910410" y="22622"/>
                </a:lnTo>
                <a:lnTo>
                  <a:pt x="3923110" y="26591"/>
                </a:lnTo>
                <a:lnTo>
                  <a:pt x="3935016" y="31750"/>
                </a:lnTo>
                <a:lnTo>
                  <a:pt x="3947716" y="36910"/>
                </a:lnTo>
                <a:lnTo>
                  <a:pt x="3959622" y="42863"/>
                </a:lnTo>
                <a:lnTo>
                  <a:pt x="3971131" y="48419"/>
                </a:lnTo>
                <a:lnTo>
                  <a:pt x="3983434" y="54769"/>
                </a:lnTo>
                <a:lnTo>
                  <a:pt x="3994944" y="61516"/>
                </a:lnTo>
                <a:lnTo>
                  <a:pt x="4006453" y="68660"/>
                </a:lnTo>
                <a:lnTo>
                  <a:pt x="4017962" y="76200"/>
                </a:lnTo>
                <a:lnTo>
                  <a:pt x="4029075" y="83741"/>
                </a:lnTo>
                <a:lnTo>
                  <a:pt x="4040188" y="91678"/>
                </a:lnTo>
                <a:lnTo>
                  <a:pt x="4051300" y="100013"/>
                </a:lnTo>
                <a:lnTo>
                  <a:pt x="4062412" y="108744"/>
                </a:lnTo>
                <a:lnTo>
                  <a:pt x="4073128" y="117872"/>
                </a:lnTo>
                <a:lnTo>
                  <a:pt x="4083844" y="127000"/>
                </a:lnTo>
                <a:lnTo>
                  <a:pt x="4094560" y="136525"/>
                </a:lnTo>
                <a:lnTo>
                  <a:pt x="4104481" y="146447"/>
                </a:lnTo>
                <a:lnTo>
                  <a:pt x="4125119" y="167084"/>
                </a:lnTo>
                <a:lnTo>
                  <a:pt x="4145360" y="188913"/>
                </a:lnTo>
                <a:lnTo>
                  <a:pt x="4164410" y="211931"/>
                </a:lnTo>
                <a:lnTo>
                  <a:pt x="4183856" y="235744"/>
                </a:lnTo>
                <a:lnTo>
                  <a:pt x="4202112" y="260350"/>
                </a:lnTo>
                <a:lnTo>
                  <a:pt x="4219972" y="286544"/>
                </a:lnTo>
                <a:lnTo>
                  <a:pt x="4237434" y="313135"/>
                </a:lnTo>
                <a:lnTo>
                  <a:pt x="4254500" y="340519"/>
                </a:lnTo>
                <a:lnTo>
                  <a:pt x="4271169" y="369094"/>
                </a:lnTo>
                <a:lnTo>
                  <a:pt x="4286647" y="398463"/>
                </a:lnTo>
                <a:lnTo>
                  <a:pt x="4302522" y="427831"/>
                </a:lnTo>
                <a:lnTo>
                  <a:pt x="4317603" y="458391"/>
                </a:lnTo>
                <a:lnTo>
                  <a:pt x="4332288" y="489347"/>
                </a:lnTo>
                <a:lnTo>
                  <a:pt x="4346178" y="521097"/>
                </a:lnTo>
                <a:lnTo>
                  <a:pt x="4359672" y="553244"/>
                </a:lnTo>
                <a:lnTo>
                  <a:pt x="4372769" y="586185"/>
                </a:lnTo>
                <a:lnTo>
                  <a:pt x="4385469" y="619522"/>
                </a:lnTo>
                <a:lnTo>
                  <a:pt x="4398169" y="652463"/>
                </a:lnTo>
                <a:lnTo>
                  <a:pt x="4409678" y="686991"/>
                </a:lnTo>
                <a:lnTo>
                  <a:pt x="4420790" y="721122"/>
                </a:lnTo>
                <a:lnTo>
                  <a:pt x="4431903" y="755253"/>
                </a:lnTo>
                <a:lnTo>
                  <a:pt x="4441825" y="790178"/>
                </a:lnTo>
                <a:lnTo>
                  <a:pt x="4451747" y="824706"/>
                </a:lnTo>
                <a:lnTo>
                  <a:pt x="4461669" y="859631"/>
                </a:lnTo>
                <a:lnTo>
                  <a:pt x="4470003" y="894953"/>
                </a:lnTo>
                <a:lnTo>
                  <a:pt x="4478734" y="929878"/>
                </a:lnTo>
                <a:lnTo>
                  <a:pt x="4486672" y="964803"/>
                </a:lnTo>
                <a:lnTo>
                  <a:pt x="4494212" y="1000125"/>
                </a:lnTo>
                <a:lnTo>
                  <a:pt x="4501753" y="1034653"/>
                </a:lnTo>
                <a:lnTo>
                  <a:pt x="4508500" y="1069578"/>
                </a:lnTo>
                <a:lnTo>
                  <a:pt x="4514453" y="1104106"/>
                </a:lnTo>
                <a:lnTo>
                  <a:pt x="4520406" y="1138635"/>
                </a:lnTo>
                <a:lnTo>
                  <a:pt x="4525566" y="1172369"/>
                </a:lnTo>
                <a:lnTo>
                  <a:pt x="4530328" y="1206103"/>
                </a:lnTo>
                <a:lnTo>
                  <a:pt x="4535090" y="1239044"/>
                </a:lnTo>
                <a:lnTo>
                  <a:pt x="4539060" y="1271985"/>
                </a:lnTo>
                <a:lnTo>
                  <a:pt x="4542631" y="1304528"/>
                </a:lnTo>
                <a:lnTo>
                  <a:pt x="4546203" y="1336278"/>
                </a:lnTo>
                <a:lnTo>
                  <a:pt x="4548584" y="1367631"/>
                </a:lnTo>
                <a:lnTo>
                  <a:pt x="4550966" y="1398191"/>
                </a:lnTo>
                <a:lnTo>
                  <a:pt x="4552950" y="1428353"/>
                </a:lnTo>
                <a:lnTo>
                  <a:pt x="4554538" y="1458119"/>
                </a:lnTo>
                <a:lnTo>
                  <a:pt x="4555728" y="1486297"/>
                </a:lnTo>
                <a:lnTo>
                  <a:pt x="4556125" y="1514475"/>
                </a:lnTo>
                <a:lnTo>
                  <a:pt x="4556125" y="1541463"/>
                </a:lnTo>
                <a:lnTo>
                  <a:pt x="4556125" y="1572022"/>
                </a:lnTo>
                <a:lnTo>
                  <a:pt x="4555728" y="1602185"/>
                </a:lnTo>
                <a:lnTo>
                  <a:pt x="4554538" y="1631950"/>
                </a:lnTo>
                <a:lnTo>
                  <a:pt x="4552950" y="1662113"/>
                </a:lnTo>
                <a:lnTo>
                  <a:pt x="4551760" y="1692275"/>
                </a:lnTo>
                <a:lnTo>
                  <a:pt x="4549775" y="1722041"/>
                </a:lnTo>
                <a:lnTo>
                  <a:pt x="4546997" y="1751806"/>
                </a:lnTo>
                <a:lnTo>
                  <a:pt x="4544219" y="1781572"/>
                </a:lnTo>
                <a:lnTo>
                  <a:pt x="4541044" y="1810544"/>
                </a:lnTo>
                <a:lnTo>
                  <a:pt x="4537472" y="1840310"/>
                </a:lnTo>
                <a:lnTo>
                  <a:pt x="4533503" y="1869678"/>
                </a:lnTo>
                <a:lnTo>
                  <a:pt x="4529534" y="1898650"/>
                </a:lnTo>
                <a:lnTo>
                  <a:pt x="4524375" y="1927622"/>
                </a:lnTo>
                <a:lnTo>
                  <a:pt x="4520010" y="1956594"/>
                </a:lnTo>
                <a:lnTo>
                  <a:pt x="4514453" y="1985566"/>
                </a:lnTo>
                <a:lnTo>
                  <a:pt x="4508897" y="2014141"/>
                </a:lnTo>
                <a:lnTo>
                  <a:pt x="4502944" y="2042716"/>
                </a:lnTo>
                <a:lnTo>
                  <a:pt x="4496197" y="2070894"/>
                </a:lnTo>
                <a:lnTo>
                  <a:pt x="4489847" y="2099072"/>
                </a:lnTo>
                <a:lnTo>
                  <a:pt x="4482703" y="2127250"/>
                </a:lnTo>
                <a:lnTo>
                  <a:pt x="4475162" y="2155428"/>
                </a:lnTo>
                <a:lnTo>
                  <a:pt x="4467622" y="2183210"/>
                </a:lnTo>
                <a:lnTo>
                  <a:pt x="4459684" y="2210991"/>
                </a:lnTo>
                <a:lnTo>
                  <a:pt x="4450953" y="2238772"/>
                </a:lnTo>
                <a:lnTo>
                  <a:pt x="4442222" y="2266553"/>
                </a:lnTo>
                <a:lnTo>
                  <a:pt x="4433490" y="2293541"/>
                </a:lnTo>
                <a:lnTo>
                  <a:pt x="4423569" y="2320925"/>
                </a:lnTo>
                <a:lnTo>
                  <a:pt x="4414044" y="2347913"/>
                </a:lnTo>
                <a:lnTo>
                  <a:pt x="4404122" y="2374503"/>
                </a:lnTo>
                <a:lnTo>
                  <a:pt x="4393406" y="2401491"/>
                </a:lnTo>
                <a:lnTo>
                  <a:pt x="4383088" y="2428081"/>
                </a:lnTo>
                <a:lnTo>
                  <a:pt x="4371975" y="2454275"/>
                </a:lnTo>
                <a:lnTo>
                  <a:pt x="4360862" y="2480469"/>
                </a:lnTo>
                <a:lnTo>
                  <a:pt x="4349353" y="2506663"/>
                </a:lnTo>
                <a:lnTo>
                  <a:pt x="4337050" y="2532063"/>
                </a:lnTo>
                <a:lnTo>
                  <a:pt x="4325144" y="2557860"/>
                </a:lnTo>
                <a:lnTo>
                  <a:pt x="4312444" y="2583656"/>
                </a:lnTo>
                <a:lnTo>
                  <a:pt x="4299744" y="2608660"/>
                </a:lnTo>
                <a:lnTo>
                  <a:pt x="4286647" y="2634060"/>
                </a:lnTo>
                <a:lnTo>
                  <a:pt x="4273153" y="2659063"/>
                </a:lnTo>
                <a:lnTo>
                  <a:pt x="4259660" y="2683669"/>
                </a:lnTo>
                <a:lnTo>
                  <a:pt x="4245769" y="2708275"/>
                </a:lnTo>
                <a:lnTo>
                  <a:pt x="4231481" y="2733278"/>
                </a:lnTo>
                <a:lnTo>
                  <a:pt x="4216797" y="2757488"/>
                </a:lnTo>
                <a:lnTo>
                  <a:pt x="4202112" y="2781300"/>
                </a:lnTo>
                <a:lnTo>
                  <a:pt x="4187031" y="2805113"/>
                </a:lnTo>
                <a:lnTo>
                  <a:pt x="4171553" y="2828925"/>
                </a:lnTo>
                <a:lnTo>
                  <a:pt x="4156075" y="2852341"/>
                </a:lnTo>
                <a:lnTo>
                  <a:pt x="4139803" y="2875756"/>
                </a:lnTo>
                <a:lnTo>
                  <a:pt x="4123928" y="2898775"/>
                </a:lnTo>
                <a:lnTo>
                  <a:pt x="4107260" y="2921794"/>
                </a:lnTo>
                <a:lnTo>
                  <a:pt x="4090590" y="2944416"/>
                </a:lnTo>
                <a:lnTo>
                  <a:pt x="4073525" y="2966641"/>
                </a:lnTo>
                <a:lnTo>
                  <a:pt x="4056460" y="2988866"/>
                </a:lnTo>
                <a:lnTo>
                  <a:pt x="4038600" y="3011091"/>
                </a:lnTo>
                <a:lnTo>
                  <a:pt x="4021138" y="3033316"/>
                </a:lnTo>
                <a:lnTo>
                  <a:pt x="4002881" y="3054350"/>
                </a:lnTo>
                <a:lnTo>
                  <a:pt x="3985022" y="3076178"/>
                </a:lnTo>
                <a:lnTo>
                  <a:pt x="3966369" y="3097213"/>
                </a:lnTo>
                <a:lnTo>
                  <a:pt x="3947716" y="3117850"/>
                </a:lnTo>
                <a:lnTo>
                  <a:pt x="3928666" y="3138885"/>
                </a:lnTo>
                <a:lnTo>
                  <a:pt x="3908822" y="3159125"/>
                </a:lnTo>
                <a:lnTo>
                  <a:pt x="3889772" y="3179366"/>
                </a:lnTo>
                <a:lnTo>
                  <a:pt x="3869531" y="3199210"/>
                </a:lnTo>
                <a:lnTo>
                  <a:pt x="3850084" y="3219053"/>
                </a:lnTo>
                <a:lnTo>
                  <a:pt x="3829447" y="3238500"/>
                </a:lnTo>
                <a:lnTo>
                  <a:pt x="3809206" y="3258344"/>
                </a:lnTo>
                <a:lnTo>
                  <a:pt x="3788569" y="3276997"/>
                </a:lnTo>
                <a:lnTo>
                  <a:pt x="3767534" y="3296047"/>
                </a:lnTo>
                <a:lnTo>
                  <a:pt x="3746103" y="3314700"/>
                </a:lnTo>
                <a:lnTo>
                  <a:pt x="3725069" y="3332956"/>
                </a:lnTo>
                <a:lnTo>
                  <a:pt x="3703638" y="3350816"/>
                </a:lnTo>
                <a:lnTo>
                  <a:pt x="3681412" y="3368675"/>
                </a:lnTo>
                <a:lnTo>
                  <a:pt x="3659584" y="3386138"/>
                </a:lnTo>
                <a:lnTo>
                  <a:pt x="3636962" y="3403203"/>
                </a:lnTo>
                <a:lnTo>
                  <a:pt x="3614738" y="3420269"/>
                </a:lnTo>
                <a:lnTo>
                  <a:pt x="3592116" y="3436938"/>
                </a:lnTo>
                <a:lnTo>
                  <a:pt x="3569097" y="3453606"/>
                </a:lnTo>
                <a:lnTo>
                  <a:pt x="3546078" y="3469878"/>
                </a:lnTo>
                <a:lnTo>
                  <a:pt x="3522662" y="3485753"/>
                </a:lnTo>
                <a:lnTo>
                  <a:pt x="3499644" y="3501628"/>
                </a:lnTo>
                <a:lnTo>
                  <a:pt x="3475831" y="3517106"/>
                </a:lnTo>
                <a:lnTo>
                  <a:pt x="3452019" y="3532188"/>
                </a:lnTo>
                <a:lnTo>
                  <a:pt x="3427810" y="3546872"/>
                </a:lnTo>
                <a:lnTo>
                  <a:pt x="3403600" y="3561556"/>
                </a:lnTo>
                <a:lnTo>
                  <a:pt x="3379390" y="3575447"/>
                </a:lnTo>
                <a:lnTo>
                  <a:pt x="3354784" y="3589735"/>
                </a:lnTo>
                <a:lnTo>
                  <a:pt x="3329384" y="3603228"/>
                </a:lnTo>
                <a:lnTo>
                  <a:pt x="3304778" y="3616722"/>
                </a:lnTo>
                <a:lnTo>
                  <a:pt x="3279775" y="3629819"/>
                </a:lnTo>
                <a:lnTo>
                  <a:pt x="3253978" y="3642519"/>
                </a:lnTo>
                <a:lnTo>
                  <a:pt x="3228975" y="3655219"/>
                </a:lnTo>
                <a:lnTo>
                  <a:pt x="3202781" y="3667125"/>
                </a:lnTo>
                <a:lnTo>
                  <a:pt x="3176984" y="3679428"/>
                </a:lnTo>
                <a:lnTo>
                  <a:pt x="3150790" y="3690938"/>
                </a:lnTo>
                <a:lnTo>
                  <a:pt x="3124597" y="3702050"/>
                </a:lnTo>
                <a:lnTo>
                  <a:pt x="3098403" y="3713163"/>
                </a:lnTo>
                <a:lnTo>
                  <a:pt x="3071812" y="3723481"/>
                </a:lnTo>
                <a:lnTo>
                  <a:pt x="3045222" y="3734197"/>
                </a:lnTo>
                <a:lnTo>
                  <a:pt x="3018631" y="3744119"/>
                </a:lnTo>
                <a:lnTo>
                  <a:pt x="2991247" y="3753644"/>
                </a:lnTo>
                <a:lnTo>
                  <a:pt x="2964260" y="3763169"/>
                </a:lnTo>
                <a:lnTo>
                  <a:pt x="2936875" y="3771900"/>
                </a:lnTo>
                <a:lnTo>
                  <a:pt x="2909094" y="3781028"/>
                </a:lnTo>
                <a:lnTo>
                  <a:pt x="2882106" y="3789363"/>
                </a:lnTo>
                <a:lnTo>
                  <a:pt x="2853928" y="3797697"/>
                </a:lnTo>
                <a:lnTo>
                  <a:pt x="2826147" y="3805238"/>
                </a:lnTo>
                <a:lnTo>
                  <a:pt x="2797969" y="3812778"/>
                </a:lnTo>
                <a:lnTo>
                  <a:pt x="2770188" y="3819922"/>
                </a:lnTo>
                <a:lnTo>
                  <a:pt x="2741612" y="3826272"/>
                </a:lnTo>
                <a:lnTo>
                  <a:pt x="2713434" y="3833019"/>
                </a:lnTo>
                <a:lnTo>
                  <a:pt x="2684860" y="3838972"/>
                </a:lnTo>
                <a:lnTo>
                  <a:pt x="2655888" y="3844528"/>
                </a:lnTo>
                <a:lnTo>
                  <a:pt x="2627312" y="3849291"/>
                </a:lnTo>
                <a:lnTo>
                  <a:pt x="2598738" y="3854450"/>
                </a:lnTo>
                <a:lnTo>
                  <a:pt x="2569369" y="3859610"/>
                </a:lnTo>
                <a:lnTo>
                  <a:pt x="2540397" y="3863578"/>
                </a:lnTo>
                <a:lnTo>
                  <a:pt x="2511028" y="3867547"/>
                </a:lnTo>
                <a:lnTo>
                  <a:pt x="2481262" y="3871119"/>
                </a:lnTo>
                <a:lnTo>
                  <a:pt x="2452290" y="3874294"/>
                </a:lnTo>
                <a:lnTo>
                  <a:pt x="2422525" y="3877072"/>
                </a:lnTo>
                <a:lnTo>
                  <a:pt x="2392760" y="3879850"/>
                </a:lnTo>
                <a:lnTo>
                  <a:pt x="2362994" y="3881835"/>
                </a:lnTo>
                <a:lnTo>
                  <a:pt x="2332831" y="3883025"/>
                </a:lnTo>
                <a:lnTo>
                  <a:pt x="2303066" y="3884613"/>
                </a:lnTo>
                <a:lnTo>
                  <a:pt x="2272903" y="3885803"/>
                </a:lnTo>
                <a:lnTo>
                  <a:pt x="2242740" y="3886200"/>
                </a:lnTo>
                <a:lnTo>
                  <a:pt x="2212578" y="3886200"/>
                </a:lnTo>
                <a:lnTo>
                  <a:pt x="2169716" y="3885803"/>
                </a:lnTo>
                <a:lnTo>
                  <a:pt x="2127647" y="3884613"/>
                </a:lnTo>
                <a:lnTo>
                  <a:pt x="2085975" y="3883025"/>
                </a:lnTo>
                <a:lnTo>
                  <a:pt x="2043906" y="3880247"/>
                </a:lnTo>
                <a:lnTo>
                  <a:pt x="2002234" y="3877072"/>
                </a:lnTo>
                <a:lnTo>
                  <a:pt x="1960960" y="3873103"/>
                </a:lnTo>
                <a:lnTo>
                  <a:pt x="1919685" y="3867944"/>
                </a:lnTo>
                <a:lnTo>
                  <a:pt x="1878410" y="3862388"/>
                </a:lnTo>
                <a:lnTo>
                  <a:pt x="1837531" y="3856435"/>
                </a:lnTo>
                <a:lnTo>
                  <a:pt x="1797050" y="3849291"/>
                </a:lnTo>
                <a:lnTo>
                  <a:pt x="1756569" y="3841750"/>
                </a:lnTo>
                <a:lnTo>
                  <a:pt x="1716881" y="3833813"/>
                </a:lnTo>
                <a:lnTo>
                  <a:pt x="1677194" y="3824685"/>
                </a:lnTo>
                <a:lnTo>
                  <a:pt x="1637506" y="3815160"/>
                </a:lnTo>
                <a:lnTo>
                  <a:pt x="1598216" y="3804444"/>
                </a:lnTo>
                <a:lnTo>
                  <a:pt x="1558925" y="3794125"/>
                </a:lnTo>
                <a:lnTo>
                  <a:pt x="1520031" y="3782616"/>
                </a:lnTo>
                <a:lnTo>
                  <a:pt x="1481931" y="3769916"/>
                </a:lnTo>
                <a:lnTo>
                  <a:pt x="1443435" y="3757216"/>
                </a:lnTo>
                <a:lnTo>
                  <a:pt x="1405731" y="3743722"/>
                </a:lnTo>
                <a:lnTo>
                  <a:pt x="1368028" y="3729435"/>
                </a:lnTo>
                <a:lnTo>
                  <a:pt x="1330722" y="3714353"/>
                </a:lnTo>
                <a:lnTo>
                  <a:pt x="1294210" y="3699272"/>
                </a:lnTo>
                <a:lnTo>
                  <a:pt x="1257300" y="3683397"/>
                </a:lnTo>
                <a:lnTo>
                  <a:pt x="1221185" y="3666728"/>
                </a:lnTo>
                <a:lnTo>
                  <a:pt x="1184672" y="3649663"/>
                </a:lnTo>
                <a:lnTo>
                  <a:pt x="1148953" y="3631803"/>
                </a:lnTo>
                <a:lnTo>
                  <a:pt x="1114028" y="3613150"/>
                </a:lnTo>
                <a:lnTo>
                  <a:pt x="1079103" y="3594100"/>
                </a:lnTo>
                <a:lnTo>
                  <a:pt x="1044575" y="3575050"/>
                </a:lnTo>
                <a:lnTo>
                  <a:pt x="1010047" y="3554810"/>
                </a:lnTo>
                <a:lnTo>
                  <a:pt x="976313" y="3534172"/>
                </a:lnTo>
                <a:lnTo>
                  <a:pt x="943372" y="3513138"/>
                </a:lnTo>
                <a:lnTo>
                  <a:pt x="910035" y="3490913"/>
                </a:lnTo>
                <a:lnTo>
                  <a:pt x="877491" y="3468688"/>
                </a:lnTo>
                <a:lnTo>
                  <a:pt x="844947" y="3446066"/>
                </a:lnTo>
                <a:lnTo>
                  <a:pt x="813197" y="3422650"/>
                </a:lnTo>
                <a:lnTo>
                  <a:pt x="781844" y="3398838"/>
                </a:lnTo>
                <a:lnTo>
                  <a:pt x="750888" y="3374231"/>
                </a:lnTo>
                <a:lnTo>
                  <a:pt x="720328" y="3349625"/>
                </a:lnTo>
                <a:lnTo>
                  <a:pt x="690166" y="3324225"/>
                </a:lnTo>
                <a:lnTo>
                  <a:pt x="660400" y="3298031"/>
                </a:lnTo>
                <a:lnTo>
                  <a:pt x="630635" y="3271838"/>
                </a:lnTo>
                <a:lnTo>
                  <a:pt x="602060" y="3244850"/>
                </a:lnTo>
                <a:lnTo>
                  <a:pt x="573881" y="3217466"/>
                </a:lnTo>
                <a:lnTo>
                  <a:pt x="545703" y="3189685"/>
                </a:lnTo>
                <a:lnTo>
                  <a:pt x="518319" y="3161506"/>
                </a:lnTo>
                <a:lnTo>
                  <a:pt x="491331" y="3132931"/>
                </a:lnTo>
                <a:lnTo>
                  <a:pt x="464741" y="3103563"/>
                </a:lnTo>
                <a:lnTo>
                  <a:pt x="438944" y="3074194"/>
                </a:lnTo>
                <a:lnTo>
                  <a:pt x="413147" y="3043635"/>
                </a:lnTo>
                <a:lnTo>
                  <a:pt x="388144" y="3013472"/>
                </a:lnTo>
                <a:lnTo>
                  <a:pt x="363538" y="2982516"/>
                </a:lnTo>
                <a:lnTo>
                  <a:pt x="339725" y="2951163"/>
                </a:lnTo>
                <a:lnTo>
                  <a:pt x="315913" y="2919413"/>
                </a:lnTo>
                <a:lnTo>
                  <a:pt x="292894" y="2887266"/>
                </a:lnTo>
                <a:lnTo>
                  <a:pt x="270669" y="2854325"/>
                </a:lnTo>
                <a:lnTo>
                  <a:pt x="248841" y="2821781"/>
                </a:lnTo>
                <a:lnTo>
                  <a:pt x="227410" y="2788444"/>
                </a:lnTo>
                <a:lnTo>
                  <a:pt x="206375" y="2754710"/>
                </a:lnTo>
                <a:lnTo>
                  <a:pt x="186135" y="2720578"/>
                </a:lnTo>
                <a:lnTo>
                  <a:pt x="166688" y="2685653"/>
                </a:lnTo>
                <a:lnTo>
                  <a:pt x="147638" y="2651125"/>
                </a:lnTo>
                <a:lnTo>
                  <a:pt x="128985" y="2615803"/>
                </a:lnTo>
                <a:lnTo>
                  <a:pt x="114697" y="2589213"/>
                </a:lnTo>
                <a:lnTo>
                  <a:pt x="101600" y="2561828"/>
                </a:lnTo>
                <a:lnTo>
                  <a:pt x="89694" y="2534841"/>
                </a:lnTo>
                <a:lnTo>
                  <a:pt x="78185" y="2507060"/>
                </a:lnTo>
                <a:lnTo>
                  <a:pt x="67072" y="2479278"/>
                </a:lnTo>
                <a:lnTo>
                  <a:pt x="57547" y="2451100"/>
                </a:lnTo>
                <a:lnTo>
                  <a:pt x="47625" y="2422922"/>
                </a:lnTo>
                <a:lnTo>
                  <a:pt x="39688" y="2394347"/>
                </a:lnTo>
                <a:lnTo>
                  <a:pt x="32147" y="2365375"/>
                </a:lnTo>
                <a:lnTo>
                  <a:pt x="25797" y="2336800"/>
                </a:lnTo>
                <a:lnTo>
                  <a:pt x="19447" y="2308225"/>
                </a:lnTo>
                <a:lnTo>
                  <a:pt x="14685" y="2278856"/>
                </a:lnTo>
                <a:lnTo>
                  <a:pt x="9922" y="2250281"/>
                </a:lnTo>
                <a:lnTo>
                  <a:pt x="6350" y="2220913"/>
                </a:lnTo>
                <a:lnTo>
                  <a:pt x="3572" y="2191941"/>
                </a:lnTo>
                <a:lnTo>
                  <a:pt x="1588" y="2162175"/>
                </a:lnTo>
                <a:lnTo>
                  <a:pt x="397" y="2132806"/>
                </a:lnTo>
                <a:lnTo>
                  <a:pt x="0" y="2103835"/>
                </a:lnTo>
                <a:lnTo>
                  <a:pt x="0" y="2074466"/>
                </a:lnTo>
                <a:lnTo>
                  <a:pt x="1588" y="2044700"/>
                </a:lnTo>
                <a:lnTo>
                  <a:pt x="3175" y="2015728"/>
                </a:lnTo>
                <a:lnTo>
                  <a:pt x="5556" y="1986360"/>
                </a:lnTo>
                <a:lnTo>
                  <a:pt x="9128" y="1957388"/>
                </a:lnTo>
                <a:lnTo>
                  <a:pt x="13097" y="1928019"/>
                </a:lnTo>
                <a:lnTo>
                  <a:pt x="18256" y="1898650"/>
                </a:lnTo>
                <a:lnTo>
                  <a:pt x="23813" y="1870075"/>
                </a:lnTo>
                <a:lnTo>
                  <a:pt x="29766" y="1841500"/>
                </a:lnTo>
                <a:lnTo>
                  <a:pt x="36910" y="1812528"/>
                </a:lnTo>
                <a:lnTo>
                  <a:pt x="44847" y="1783953"/>
                </a:lnTo>
                <a:lnTo>
                  <a:pt x="53181" y="1755775"/>
                </a:lnTo>
                <a:lnTo>
                  <a:pt x="62310" y="1727597"/>
                </a:lnTo>
                <a:lnTo>
                  <a:pt x="72628" y="1699419"/>
                </a:lnTo>
                <a:lnTo>
                  <a:pt x="83741" y="1671638"/>
                </a:lnTo>
                <a:lnTo>
                  <a:pt x="94456" y="1644650"/>
                </a:lnTo>
                <a:lnTo>
                  <a:pt x="106760" y="1617266"/>
                </a:lnTo>
                <a:lnTo>
                  <a:pt x="119856" y="1590278"/>
                </a:lnTo>
                <a:lnTo>
                  <a:pt x="133350" y="1563291"/>
                </a:lnTo>
                <a:lnTo>
                  <a:pt x="148035" y="1537097"/>
                </a:lnTo>
                <a:lnTo>
                  <a:pt x="162719" y="1510903"/>
                </a:lnTo>
                <a:lnTo>
                  <a:pt x="178594" y="1485503"/>
                </a:lnTo>
                <a:lnTo>
                  <a:pt x="194866" y="1460103"/>
                </a:lnTo>
                <a:lnTo>
                  <a:pt x="211931" y="1435100"/>
                </a:lnTo>
                <a:lnTo>
                  <a:pt x="230188" y="1410494"/>
                </a:lnTo>
                <a:lnTo>
                  <a:pt x="248047" y="1386285"/>
                </a:lnTo>
                <a:lnTo>
                  <a:pt x="267891" y="1362472"/>
                </a:lnTo>
                <a:lnTo>
                  <a:pt x="287338" y="1339056"/>
                </a:lnTo>
                <a:lnTo>
                  <a:pt x="307975" y="1316038"/>
                </a:lnTo>
                <a:lnTo>
                  <a:pt x="329010" y="1293416"/>
                </a:lnTo>
                <a:lnTo>
                  <a:pt x="351235" y="1271588"/>
                </a:lnTo>
                <a:lnTo>
                  <a:pt x="373856" y="1249760"/>
                </a:lnTo>
                <a:lnTo>
                  <a:pt x="397272" y="1229122"/>
                </a:lnTo>
                <a:lnTo>
                  <a:pt x="421481" y="1208485"/>
                </a:lnTo>
                <a:lnTo>
                  <a:pt x="445294" y="1188641"/>
                </a:lnTo>
                <a:lnTo>
                  <a:pt x="471091" y="1169194"/>
                </a:lnTo>
                <a:lnTo>
                  <a:pt x="496888" y="1150541"/>
                </a:lnTo>
                <a:lnTo>
                  <a:pt x="523478" y="1132285"/>
                </a:lnTo>
                <a:lnTo>
                  <a:pt x="550466" y="1114822"/>
                </a:lnTo>
                <a:lnTo>
                  <a:pt x="578644" y="1097756"/>
                </a:lnTo>
                <a:lnTo>
                  <a:pt x="606822" y="1081088"/>
                </a:lnTo>
                <a:lnTo>
                  <a:pt x="636191" y="1065610"/>
                </a:lnTo>
                <a:lnTo>
                  <a:pt x="666353" y="1050528"/>
                </a:lnTo>
                <a:lnTo>
                  <a:pt x="696516" y="1036241"/>
                </a:lnTo>
                <a:lnTo>
                  <a:pt x="727869" y="1022747"/>
                </a:lnTo>
                <a:lnTo>
                  <a:pt x="759619" y="1009650"/>
                </a:lnTo>
                <a:lnTo>
                  <a:pt x="3618310" y="26591"/>
                </a:lnTo>
                <a:lnTo>
                  <a:pt x="3633390" y="22225"/>
                </a:lnTo>
                <a:lnTo>
                  <a:pt x="3648472" y="17463"/>
                </a:lnTo>
                <a:lnTo>
                  <a:pt x="3663553" y="13494"/>
                </a:lnTo>
                <a:lnTo>
                  <a:pt x="3678634" y="10716"/>
                </a:lnTo>
                <a:lnTo>
                  <a:pt x="3693319" y="7541"/>
                </a:lnTo>
                <a:lnTo>
                  <a:pt x="3708003" y="5159"/>
                </a:lnTo>
                <a:lnTo>
                  <a:pt x="3722290" y="3175"/>
                </a:lnTo>
                <a:lnTo>
                  <a:pt x="3736578" y="1588"/>
                </a:lnTo>
                <a:lnTo>
                  <a:pt x="3750866" y="397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GB"/>
              <a:t>Insert your photo</a:t>
            </a: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GB" noProof="0"/>
              <a:t>© Amadeus IT Group and its affiliates and subsidiaries</a:t>
            </a:r>
          </a:p>
        </p:txBody>
      </p:sp>
      <p:sp>
        <p:nvSpPr>
          <p:cNvPr id="9" name="Marcador de número de diapositiva 32"/>
          <p:cNvSpPr>
            <a:spLocks noGrp="1"/>
          </p:cNvSpPr>
          <p:nvPr>
            <p:ph type="sldNum" sz="quarter" idx="4"/>
          </p:nvPr>
        </p:nvSpPr>
        <p:spPr>
          <a:xfrm>
            <a:off x="11776959" y="6519612"/>
            <a:ext cx="248264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737488034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ap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texto 2"/>
          <p:cNvSpPr>
            <a:spLocks noGrp="1"/>
          </p:cNvSpPr>
          <p:nvPr>
            <p:ph type="body" sz="quarter" idx="18" hasCustomPrompt="1"/>
          </p:nvPr>
        </p:nvSpPr>
        <p:spPr>
          <a:xfrm>
            <a:off x="292614" y="1294330"/>
            <a:ext cx="5617535" cy="4828567"/>
          </a:xfrm>
          <a:prstGeom prst="rect">
            <a:avLst/>
          </a:prstGeom>
        </p:spPr>
        <p:txBody>
          <a:bodyPr>
            <a:normAutofit/>
          </a:bodyPr>
          <a:lstStyle>
            <a:lvl1pPr marL="98220" indent="-98220">
              <a:lnSpc>
                <a:spcPct val="100000"/>
              </a:lnSpc>
              <a:buClr>
                <a:schemeClr val="accent2"/>
              </a:buClr>
              <a:defRPr sz="2800"/>
            </a:lvl1pPr>
            <a:lvl2pPr>
              <a:lnSpc>
                <a:spcPct val="100000"/>
              </a:lnSpc>
              <a:buClr>
                <a:schemeClr val="accent2"/>
              </a:buClr>
              <a:defRPr sz="2400"/>
            </a:lvl2pPr>
            <a:lvl3pPr>
              <a:lnSpc>
                <a:spcPct val="100000"/>
              </a:lnSpc>
              <a:buClr>
                <a:schemeClr val="accent2"/>
              </a:buClr>
              <a:defRPr sz="1800"/>
            </a:lvl3pPr>
            <a:lvl4pPr>
              <a:lnSpc>
                <a:spcPct val="100000"/>
              </a:lnSpc>
              <a:buClr>
                <a:schemeClr val="accent2"/>
              </a:buClr>
              <a:defRPr sz="1600"/>
            </a:lvl4pPr>
            <a:lvl5pPr>
              <a:lnSpc>
                <a:spcPct val="100000"/>
              </a:lnSpc>
              <a:buClr>
                <a:schemeClr val="accent2"/>
              </a:buClr>
              <a:defRPr sz="1400"/>
            </a:lvl5pPr>
          </a:lstStyle>
          <a:p>
            <a:pPr lvl="0"/>
            <a:r>
              <a:rPr lang="en-GB" noProof="0"/>
              <a:t>Bullet level 1</a:t>
            </a:r>
          </a:p>
          <a:p>
            <a:pPr lvl="1"/>
            <a:r>
              <a:rPr lang="en-GB" noProof="0"/>
              <a:t>Bullet level 2</a:t>
            </a:r>
          </a:p>
          <a:p>
            <a:pPr lvl="2"/>
            <a:r>
              <a:rPr lang="en-GB" noProof="0"/>
              <a:t>Bullet level 3	</a:t>
            </a:r>
          </a:p>
          <a:p>
            <a:pPr lvl="3"/>
            <a:r>
              <a:rPr lang="en-GB" noProof="0"/>
              <a:t>Bullet level 4</a:t>
            </a:r>
          </a:p>
          <a:p>
            <a:pPr lvl="4"/>
            <a:r>
              <a:rPr lang="en-GB" noProof="0"/>
              <a:t>Bullet level 5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68224" y="296871"/>
            <a:ext cx="11253216" cy="482549"/>
          </a:xfr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15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292608" y="779415"/>
            <a:ext cx="11228613" cy="46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257156" indent="0">
              <a:buNone/>
              <a:defRPr sz="900">
                <a:solidFill>
                  <a:schemeClr val="accent2"/>
                </a:solidFill>
                <a:latin typeface="+mj-lt"/>
              </a:defRPr>
            </a:lvl2pPr>
            <a:lvl3pPr marL="514312" indent="0">
              <a:buNone/>
              <a:defRPr sz="788">
                <a:solidFill>
                  <a:schemeClr val="accent2"/>
                </a:solidFill>
                <a:latin typeface="+mj-lt"/>
              </a:defRPr>
            </a:lvl3pPr>
            <a:lvl4pPr marL="771468" indent="0">
              <a:buNone/>
              <a:defRPr sz="675">
                <a:solidFill>
                  <a:schemeClr val="accent2"/>
                </a:solidFill>
                <a:latin typeface="+mj-lt"/>
              </a:defRPr>
            </a:lvl4pPr>
            <a:lvl5pPr marL="1028624" indent="0">
              <a:buNone/>
              <a:defRPr sz="675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8" name="Marcador de posición de imagen 28"/>
          <p:cNvSpPr>
            <a:spLocks noGrp="1"/>
          </p:cNvSpPr>
          <p:nvPr>
            <p:ph type="pic" sz="quarter" idx="16" hasCustomPrompt="1"/>
          </p:nvPr>
        </p:nvSpPr>
        <p:spPr>
          <a:xfrm>
            <a:off x="6166884" y="2767013"/>
            <a:ext cx="5354133" cy="3541719"/>
          </a:xfrm>
          <a:custGeom>
            <a:avLst/>
            <a:gdLst>
              <a:gd name="connsiteX0" fmla="*/ 1708960 w 6589713"/>
              <a:gd name="connsiteY0" fmla="*/ 853 h 5805701"/>
              <a:gd name="connsiteX1" fmla="*/ 2304022 w 6589713"/>
              <a:gd name="connsiteY1" fmla="*/ 142353 h 5805701"/>
              <a:gd name="connsiteX2" fmla="*/ 3133681 w 6589713"/>
              <a:gd name="connsiteY2" fmla="*/ 876002 h 5805701"/>
              <a:gd name="connsiteX3" fmla="*/ 6410042 w 6589713"/>
              <a:gd name="connsiteY3" fmla="*/ 4771203 h 5805701"/>
              <a:gd name="connsiteX4" fmla="*/ 6589713 w 6589713"/>
              <a:gd name="connsiteY4" fmla="*/ 5198725 h 5805701"/>
              <a:gd name="connsiteX5" fmla="*/ 5982001 w 6589713"/>
              <a:gd name="connsiteY5" fmla="*/ 5805701 h 5805701"/>
              <a:gd name="connsiteX6" fmla="*/ 935348 w 6589713"/>
              <a:gd name="connsiteY6" fmla="*/ 5805701 h 5805701"/>
              <a:gd name="connsiteX7" fmla="*/ 0 w 6589713"/>
              <a:gd name="connsiteY7" fmla="*/ 4866208 h 5805701"/>
              <a:gd name="connsiteX8" fmla="*/ 0 w 6589713"/>
              <a:gd name="connsiteY8" fmla="*/ 1641319 h 5805701"/>
              <a:gd name="connsiteX9" fmla="*/ 480885 w 6589713"/>
              <a:gd name="connsiteY9" fmla="*/ 480148 h 5805701"/>
              <a:gd name="connsiteX10" fmla="*/ 1708960 w 6589713"/>
              <a:gd name="connsiteY10" fmla="*/ 853 h 5805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589713" h="5805701">
                <a:moveTo>
                  <a:pt x="1708960" y="853"/>
                </a:moveTo>
                <a:cubicBezTo>
                  <a:pt x="1913055" y="7515"/>
                  <a:pt x="2115763" y="53286"/>
                  <a:pt x="2304022" y="142353"/>
                </a:cubicBezTo>
                <a:cubicBezTo>
                  <a:pt x="2663364" y="311250"/>
                  <a:pt x="2890596" y="596265"/>
                  <a:pt x="3133681" y="876002"/>
                </a:cubicBezTo>
                <a:cubicBezTo>
                  <a:pt x="3133681" y="876002"/>
                  <a:pt x="3133681" y="876002"/>
                  <a:pt x="6410042" y="4771203"/>
                </a:cubicBezTo>
                <a:cubicBezTo>
                  <a:pt x="6505162" y="4887320"/>
                  <a:pt x="6589713" y="5035106"/>
                  <a:pt x="6589713" y="5198725"/>
                </a:cubicBezTo>
                <a:cubicBezTo>
                  <a:pt x="6589713" y="5531243"/>
                  <a:pt x="6320206" y="5805701"/>
                  <a:pt x="5982001" y="5805701"/>
                </a:cubicBezTo>
                <a:lnTo>
                  <a:pt x="935348" y="5805701"/>
                </a:lnTo>
                <a:cubicBezTo>
                  <a:pt x="417472" y="5805701"/>
                  <a:pt x="0" y="5383457"/>
                  <a:pt x="0" y="4866208"/>
                </a:cubicBezTo>
                <a:cubicBezTo>
                  <a:pt x="0" y="4628696"/>
                  <a:pt x="0" y="1641319"/>
                  <a:pt x="0" y="1641319"/>
                </a:cubicBezTo>
                <a:cubicBezTo>
                  <a:pt x="0" y="1219075"/>
                  <a:pt x="158534" y="802109"/>
                  <a:pt x="480885" y="480148"/>
                </a:cubicBezTo>
                <a:cubicBezTo>
                  <a:pt x="804228" y="160826"/>
                  <a:pt x="1259950" y="-13803"/>
                  <a:pt x="1708960" y="853"/>
                </a:cubicBezTo>
                <a:close/>
              </a:path>
            </a:pathLst>
          </a:custGeom>
          <a:solidFill>
            <a:schemeClr val="tx1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GB" noProof="0"/>
              <a:t>     </a:t>
            </a:r>
            <a:br>
              <a:rPr lang="en-GB" noProof="0"/>
            </a:br>
            <a:br>
              <a:rPr lang="en-GB" noProof="0"/>
            </a:br>
            <a:r>
              <a:rPr lang="en-GB" noProof="0"/>
              <a:t> Insert your picture here</a:t>
            </a: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GB" noProof="0"/>
              <a:t>© Amadeus IT Group and its affiliates and subsidiaries</a:t>
            </a:r>
          </a:p>
        </p:txBody>
      </p:sp>
      <p:sp>
        <p:nvSpPr>
          <p:cNvPr id="9" name="Marcador de número de diapositiva 32"/>
          <p:cNvSpPr>
            <a:spLocks noGrp="1"/>
          </p:cNvSpPr>
          <p:nvPr>
            <p:ph type="sldNum" sz="quarter" idx="4"/>
          </p:nvPr>
        </p:nvSpPr>
        <p:spPr>
          <a:xfrm>
            <a:off x="11776959" y="6519612"/>
            <a:ext cx="248264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89801268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ap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19" hasCustomPrompt="1"/>
          </p:nvPr>
        </p:nvSpPr>
        <p:spPr>
          <a:xfrm>
            <a:off x="6343220" y="2819401"/>
            <a:ext cx="5177797" cy="3489331"/>
          </a:xfrm>
          <a:custGeom>
            <a:avLst/>
            <a:gdLst>
              <a:gd name="connsiteX0" fmla="*/ 3649988 w 4443412"/>
              <a:gd name="connsiteY0" fmla="*/ 0 h 3992562"/>
              <a:gd name="connsiteX1" fmla="*/ 3667849 w 4443412"/>
              <a:gd name="connsiteY1" fmla="*/ 0 h 3992562"/>
              <a:gd name="connsiteX2" fmla="*/ 3685710 w 4443412"/>
              <a:gd name="connsiteY2" fmla="*/ 397 h 3992562"/>
              <a:gd name="connsiteX3" fmla="*/ 3703174 w 4443412"/>
              <a:gd name="connsiteY3" fmla="*/ 1588 h 3992562"/>
              <a:gd name="connsiteX4" fmla="*/ 3720638 w 4443412"/>
              <a:gd name="connsiteY4" fmla="*/ 2381 h 3992562"/>
              <a:gd name="connsiteX5" fmla="*/ 3737705 w 4443412"/>
              <a:gd name="connsiteY5" fmla="*/ 4366 h 3992562"/>
              <a:gd name="connsiteX6" fmla="*/ 3755169 w 4443412"/>
              <a:gd name="connsiteY6" fmla="*/ 7144 h 3992562"/>
              <a:gd name="connsiteX7" fmla="*/ 3771839 w 4443412"/>
              <a:gd name="connsiteY7" fmla="*/ 9525 h 3992562"/>
              <a:gd name="connsiteX8" fmla="*/ 3788510 w 4443412"/>
              <a:gd name="connsiteY8" fmla="*/ 12303 h 3992562"/>
              <a:gd name="connsiteX9" fmla="*/ 3805180 w 4443412"/>
              <a:gd name="connsiteY9" fmla="*/ 16669 h 3992562"/>
              <a:gd name="connsiteX10" fmla="*/ 3821057 w 4443412"/>
              <a:gd name="connsiteY10" fmla="*/ 20638 h 3992562"/>
              <a:gd name="connsiteX11" fmla="*/ 3836933 w 4443412"/>
              <a:gd name="connsiteY11" fmla="*/ 25003 h 3992562"/>
              <a:gd name="connsiteX12" fmla="*/ 3853206 w 4443412"/>
              <a:gd name="connsiteY12" fmla="*/ 29369 h 3992562"/>
              <a:gd name="connsiteX13" fmla="*/ 3869083 w 4443412"/>
              <a:gd name="connsiteY13" fmla="*/ 34925 h 3992562"/>
              <a:gd name="connsiteX14" fmla="*/ 3884165 w 4443412"/>
              <a:gd name="connsiteY14" fmla="*/ 40481 h 3992562"/>
              <a:gd name="connsiteX15" fmla="*/ 3899645 w 4443412"/>
              <a:gd name="connsiteY15" fmla="*/ 46434 h 3992562"/>
              <a:gd name="connsiteX16" fmla="*/ 3914331 w 4443412"/>
              <a:gd name="connsiteY16" fmla="*/ 52784 h 3992562"/>
              <a:gd name="connsiteX17" fmla="*/ 3929016 w 4443412"/>
              <a:gd name="connsiteY17" fmla="*/ 59928 h 3992562"/>
              <a:gd name="connsiteX18" fmla="*/ 3943305 w 4443412"/>
              <a:gd name="connsiteY18" fmla="*/ 67072 h 3992562"/>
              <a:gd name="connsiteX19" fmla="*/ 3957991 w 4443412"/>
              <a:gd name="connsiteY19" fmla="*/ 74613 h 3992562"/>
              <a:gd name="connsiteX20" fmla="*/ 3971883 w 4443412"/>
              <a:gd name="connsiteY20" fmla="*/ 82550 h 3992562"/>
              <a:gd name="connsiteX21" fmla="*/ 3985774 w 4443412"/>
              <a:gd name="connsiteY21" fmla="*/ 90885 h 3992562"/>
              <a:gd name="connsiteX22" fmla="*/ 3999269 w 4443412"/>
              <a:gd name="connsiteY22" fmla="*/ 100013 h 3992562"/>
              <a:gd name="connsiteX23" fmla="*/ 4012764 w 4443412"/>
              <a:gd name="connsiteY23" fmla="*/ 108744 h 3992562"/>
              <a:gd name="connsiteX24" fmla="*/ 4025862 w 4443412"/>
              <a:gd name="connsiteY24" fmla="*/ 118269 h 3992562"/>
              <a:gd name="connsiteX25" fmla="*/ 4038167 w 4443412"/>
              <a:gd name="connsiteY25" fmla="*/ 127794 h 3992562"/>
              <a:gd name="connsiteX26" fmla="*/ 4050867 w 4443412"/>
              <a:gd name="connsiteY26" fmla="*/ 137716 h 3992562"/>
              <a:gd name="connsiteX27" fmla="*/ 4063172 w 4443412"/>
              <a:gd name="connsiteY27" fmla="*/ 148431 h 3992562"/>
              <a:gd name="connsiteX28" fmla="*/ 4075476 w 4443412"/>
              <a:gd name="connsiteY28" fmla="*/ 159147 h 3992562"/>
              <a:gd name="connsiteX29" fmla="*/ 4087383 w 4443412"/>
              <a:gd name="connsiteY29" fmla="*/ 170259 h 3992562"/>
              <a:gd name="connsiteX30" fmla="*/ 4098894 w 4443412"/>
              <a:gd name="connsiteY30" fmla="*/ 181769 h 3992562"/>
              <a:gd name="connsiteX31" fmla="*/ 4109610 w 4443412"/>
              <a:gd name="connsiteY31" fmla="*/ 193278 h 3992562"/>
              <a:gd name="connsiteX32" fmla="*/ 4120724 w 4443412"/>
              <a:gd name="connsiteY32" fmla="*/ 205184 h 3992562"/>
              <a:gd name="connsiteX33" fmla="*/ 4131043 w 4443412"/>
              <a:gd name="connsiteY33" fmla="*/ 217884 h 3992562"/>
              <a:gd name="connsiteX34" fmla="*/ 4141760 w 4443412"/>
              <a:gd name="connsiteY34" fmla="*/ 230188 h 3992562"/>
              <a:gd name="connsiteX35" fmla="*/ 4151683 w 4443412"/>
              <a:gd name="connsiteY35" fmla="*/ 243284 h 3992562"/>
              <a:gd name="connsiteX36" fmla="*/ 4161605 w 4443412"/>
              <a:gd name="connsiteY36" fmla="*/ 256381 h 3992562"/>
              <a:gd name="connsiteX37" fmla="*/ 4171131 w 4443412"/>
              <a:gd name="connsiteY37" fmla="*/ 269875 h 3992562"/>
              <a:gd name="connsiteX38" fmla="*/ 4180261 w 4443412"/>
              <a:gd name="connsiteY38" fmla="*/ 283766 h 3992562"/>
              <a:gd name="connsiteX39" fmla="*/ 4188993 w 4443412"/>
              <a:gd name="connsiteY39" fmla="*/ 297656 h 3992562"/>
              <a:gd name="connsiteX40" fmla="*/ 4197725 w 4443412"/>
              <a:gd name="connsiteY40" fmla="*/ 312341 h 3992562"/>
              <a:gd name="connsiteX41" fmla="*/ 4206059 w 4443412"/>
              <a:gd name="connsiteY41" fmla="*/ 326628 h 3992562"/>
              <a:gd name="connsiteX42" fmla="*/ 4213998 w 4443412"/>
              <a:gd name="connsiteY42" fmla="*/ 341313 h 3992562"/>
              <a:gd name="connsiteX43" fmla="*/ 4221539 w 4443412"/>
              <a:gd name="connsiteY43" fmla="*/ 355997 h 3992562"/>
              <a:gd name="connsiteX44" fmla="*/ 4229081 w 4443412"/>
              <a:gd name="connsiteY44" fmla="*/ 371475 h 3992562"/>
              <a:gd name="connsiteX45" fmla="*/ 4236225 w 4443412"/>
              <a:gd name="connsiteY45" fmla="*/ 386953 h 3992562"/>
              <a:gd name="connsiteX46" fmla="*/ 4242575 w 4443412"/>
              <a:gd name="connsiteY46" fmla="*/ 403225 h 3992562"/>
              <a:gd name="connsiteX47" fmla="*/ 4248926 w 4443412"/>
              <a:gd name="connsiteY47" fmla="*/ 419100 h 3992562"/>
              <a:gd name="connsiteX48" fmla="*/ 4254879 w 4443412"/>
              <a:gd name="connsiteY48" fmla="*/ 434975 h 3992562"/>
              <a:gd name="connsiteX49" fmla="*/ 4260437 w 4443412"/>
              <a:gd name="connsiteY49" fmla="*/ 451644 h 3992562"/>
              <a:gd name="connsiteX50" fmla="*/ 4265993 w 4443412"/>
              <a:gd name="connsiteY50" fmla="*/ 468709 h 3992562"/>
              <a:gd name="connsiteX51" fmla="*/ 4271153 w 4443412"/>
              <a:gd name="connsiteY51" fmla="*/ 484981 h 3992562"/>
              <a:gd name="connsiteX52" fmla="*/ 4275916 w 4443412"/>
              <a:gd name="connsiteY52" fmla="*/ 502444 h 3992562"/>
              <a:gd name="connsiteX53" fmla="*/ 4279885 w 4443412"/>
              <a:gd name="connsiteY53" fmla="*/ 519509 h 3992562"/>
              <a:gd name="connsiteX54" fmla="*/ 4283854 w 4443412"/>
              <a:gd name="connsiteY54" fmla="*/ 536972 h 3992562"/>
              <a:gd name="connsiteX55" fmla="*/ 4287823 w 4443412"/>
              <a:gd name="connsiteY55" fmla="*/ 554434 h 3992562"/>
              <a:gd name="connsiteX56" fmla="*/ 4290999 w 4443412"/>
              <a:gd name="connsiteY56" fmla="*/ 572294 h 3992562"/>
              <a:gd name="connsiteX57" fmla="*/ 4294173 w 4443412"/>
              <a:gd name="connsiteY57" fmla="*/ 590550 h 3992562"/>
              <a:gd name="connsiteX58" fmla="*/ 4296555 w 4443412"/>
              <a:gd name="connsiteY58" fmla="*/ 608806 h 3992562"/>
              <a:gd name="connsiteX59" fmla="*/ 4298539 w 4443412"/>
              <a:gd name="connsiteY59" fmla="*/ 627063 h 3992562"/>
              <a:gd name="connsiteX60" fmla="*/ 4300525 w 4443412"/>
              <a:gd name="connsiteY60" fmla="*/ 645319 h 3992562"/>
              <a:gd name="connsiteX61" fmla="*/ 4439840 w 4443412"/>
              <a:gd name="connsiteY61" fmla="*/ 2872581 h 3992562"/>
              <a:gd name="connsiteX62" fmla="*/ 4441825 w 4443412"/>
              <a:gd name="connsiteY62" fmla="*/ 2916634 h 3992562"/>
              <a:gd name="connsiteX63" fmla="*/ 4442618 w 4443412"/>
              <a:gd name="connsiteY63" fmla="*/ 2959100 h 3992562"/>
              <a:gd name="connsiteX64" fmla="*/ 4443412 w 4443412"/>
              <a:gd name="connsiteY64" fmla="*/ 3000375 h 3992562"/>
              <a:gd name="connsiteX65" fmla="*/ 4443412 w 4443412"/>
              <a:gd name="connsiteY65" fmla="*/ 3041650 h 3992562"/>
              <a:gd name="connsiteX66" fmla="*/ 4442618 w 4443412"/>
              <a:gd name="connsiteY66" fmla="*/ 3081337 h 3992562"/>
              <a:gd name="connsiteX67" fmla="*/ 4440633 w 4443412"/>
              <a:gd name="connsiteY67" fmla="*/ 3121025 h 3992562"/>
              <a:gd name="connsiteX68" fmla="*/ 4439443 w 4443412"/>
              <a:gd name="connsiteY68" fmla="*/ 3140472 h 3992562"/>
              <a:gd name="connsiteX69" fmla="*/ 4437855 w 4443412"/>
              <a:gd name="connsiteY69" fmla="*/ 3159918 h 3992562"/>
              <a:gd name="connsiteX70" fmla="*/ 4435871 w 4443412"/>
              <a:gd name="connsiteY70" fmla="*/ 3179365 h 3992562"/>
              <a:gd name="connsiteX71" fmla="*/ 4433489 w 4443412"/>
              <a:gd name="connsiteY71" fmla="*/ 3198812 h 3992562"/>
              <a:gd name="connsiteX72" fmla="*/ 4430711 w 4443412"/>
              <a:gd name="connsiteY72" fmla="*/ 3218259 h 3992562"/>
              <a:gd name="connsiteX73" fmla="*/ 4427933 w 4443412"/>
              <a:gd name="connsiteY73" fmla="*/ 3237309 h 3992562"/>
              <a:gd name="connsiteX74" fmla="*/ 4424757 w 4443412"/>
              <a:gd name="connsiteY74" fmla="*/ 3256756 h 3992562"/>
              <a:gd name="connsiteX75" fmla="*/ 4420788 w 4443412"/>
              <a:gd name="connsiteY75" fmla="*/ 3276203 h 3992562"/>
              <a:gd name="connsiteX76" fmla="*/ 4416819 w 4443412"/>
              <a:gd name="connsiteY76" fmla="*/ 3295253 h 3992562"/>
              <a:gd name="connsiteX77" fmla="*/ 4412453 w 4443412"/>
              <a:gd name="connsiteY77" fmla="*/ 3314700 h 3992562"/>
              <a:gd name="connsiteX78" fmla="*/ 4407293 w 4443412"/>
              <a:gd name="connsiteY78" fmla="*/ 3334147 h 3992562"/>
              <a:gd name="connsiteX79" fmla="*/ 4401737 w 4443412"/>
              <a:gd name="connsiteY79" fmla="*/ 3353593 h 3992562"/>
              <a:gd name="connsiteX80" fmla="*/ 4395783 w 4443412"/>
              <a:gd name="connsiteY80" fmla="*/ 3373040 h 3992562"/>
              <a:gd name="connsiteX81" fmla="*/ 4389432 w 4443412"/>
              <a:gd name="connsiteY81" fmla="*/ 3392487 h 3992562"/>
              <a:gd name="connsiteX82" fmla="*/ 4382288 w 4443412"/>
              <a:gd name="connsiteY82" fmla="*/ 3412331 h 3992562"/>
              <a:gd name="connsiteX83" fmla="*/ 4374747 w 4443412"/>
              <a:gd name="connsiteY83" fmla="*/ 3432175 h 3992562"/>
              <a:gd name="connsiteX84" fmla="*/ 4366809 w 4443412"/>
              <a:gd name="connsiteY84" fmla="*/ 3452018 h 3992562"/>
              <a:gd name="connsiteX85" fmla="*/ 4358473 w 4443412"/>
              <a:gd name="connsiteY85" fmla="*/ 3472259 h 3992562"/>
              <a:gd name="connsiteX86" fmla="*/ 4349344 w 4443412"/>
              <a:gd name="connsiteY86" fmla="*/ 3492500 h 3992562"/>
              <a:gd name="connsiteX87" fmla="*/ 4339819 w 4443412"/>
              <a:gd name="connsiteY87" fmla="*/ 3513137 h 3992562"/>
              <a:gd name="connsiteX88" fmla="*/ 4329499 w 4443412"/>
              <a:gd name="connsiteY88" fmla="*/ 3534172 h 3992562"/>
              <a:gd name="connsiteX89" fmla="*/ 4318385 w 4443412"/>
              <a:gd name="connsiteY89" fmla="*/ 3554809 h 3992562"/>
              <a:gd name="connsiteX90" fmla="*/ 4306875 w 4443412"/>
              <a:gd name="connsiteY90" fmla="*/ 3575447 h 3992562"/>
              <a:gd name="connsiteX91" fmla="*/ 4294967 w 4443412"/>
              <a:gd name="connsiteY91" fmla="*/ 3595290 h 3992562"/>
              <a:gd name="connsiteX92" fmla="*/ 4283060 w 4443412"/>
              <a:gd name="connsiteY92" fmla="*/ 3615531 h 3992562"/>
              <a:gd name="connsiteX93" fmla="*/ 4269962 w 4443412"/>
              <a:gd name="connsiteY93" fmla="*/ 3634978 h 3992562"/>
              <a:gd name="connsiteX94" fmla="*/ 4256864 w 4443412"/>
              <a:gd name="connsiteY94" fmla="*/ 3654028 h 3992562"/>
              <a:gd name="connsiteX95" fmla="*/ 4242972 w 4443412"/>
              <a:gd name="connsiteY95" fmla="*/ 3672284 h 3992562"/>
              <a:gd name="connsiteX96" fmla="*/ 4229081 w 4443412"/>
              <a:gd name="connsiteY96" fmla="*/ 3690937 h 3992562"/>
              <a:gd name="connsiteX97" fmla="*/ 4214791 w 4443412"/>
              <a:gd name="connsiteY97" fmla="*/ 3708797 h 3992562"/>
              <a:gd name="connsiteX98" fmla="*/ 4199709 w 4443412"/>
              <a:gd name="connsiteY98" fmla="*/ 3726259 h 3992562"/>
              <a:gd name="connsiteX99" fmla="*/ 4184627 w 4443412"/>
              <a:gd name="connsiteY99" fmla="*/ 3743325 h 3992562"/>
              <a:gd name="connsiteX100" fmla="*/ 4168750 w 4443412"/>
              <a:gd name="connsiteY100" fmla="*/ 3760390 h 3992562"/>
              <a:gd name="connsiteX101" fmla="*/ 4152873 w 4443412"/>
              <a:gd name="connsiteY101" fmla="*/ 3776265 h 3992562"/>
              <a:gd name="connsiteX102" fmla="*/ 4136203 w 4443412"/>
              <a:gd name="connsiteY102" fmla="*/ 3792140 h 3992562"/>
              <a:gd name="connsiteX103" fmla="*/ 4119136 w 4443412"/>
              <a:gd name="connsiteY103" fmla="*/ 3807222 h 3992562"/>
              <a:gd name="connsiteX104" fmla="*/ 4101672 w 4443412"/>
              <a:gd name="connsiteY104" fmla="*/ 3822303 h 3992562"/>
              <a:gd name="connsiteX105" fmla="*/ 4083811 w 4443412"/>
              <a:gd name="connsiteY105" fmla="*/ 3836193 h 3992562"/>
              <a:gd name="connsiteX106" fmla="*/ 4065950 w 4443412"/>
              <a:gd name="connsiteY106" fmla="*/ 3850084 h 3992562"/>
              <a:gd name="connsiteX107" fmla="*/ 4047295 w 4443412"/>
              <a:gd name="connsiteY107" fmla="*/ 3863181 h 3992562"/>
              <a:gd name="connsiteX108" fmla="*/ 4028244 w 4443412"/>
              <a:gd name="connsiteY108" fmla="*/ 3875484 h 3992562"/>
              <a:gd name="connsiteX109" fmla="*/ 4008795 w 4443412"/>
              <a:gd name="connsiteY109" fmla="*/ 3888184 h 3992562"/>
              <a:gd name="connsiteX110" fmla="*/ 3989347 w 4443412"/>
              <a:gd name="connsiteY110" fmla="*/ 3899693 h 3992562"/>
              <a:gd name="connsiteX111" fmla="*/ 3969501 w 4443412"/>
              <a:gd name="connsiteY111" fmla="*/ 3910012 h 3992562"/>
              <a:gd name="connsiteX112" fmla="*/ 3948862 w 4443412"/>
              <a:gd name="connsiteY112" fmla="*/ 3920728 h 3992562"/>
              <a:gd name="connsiteX113" fmla="*/ 3927825 w 4443412"/>
              <a:gd name="connsiteY113" fmla="*/ 3930253 h 3992562"/>
              <a:gd name="connsiteX114" fmla="*/ 3907186 w 4443412"/>
              <a:gd name="connsiteY114" fmla="*/ 3938984 h 3992562"/>
              <a:gd name="connsiteX115" fmla="*/ 3885356 w 4443412"/>
              <a:gd name="connsiteY115" fmla="*/ 3947715 h 3992562"/>
              <a:gd name="connsiteX116" fmla="*/ 3863526 w 4443412"/>
              <a:gd name="connsiteY116" fmla="*/ 3955256 h 3992562"/>
              <a:gd name="connsiteX117" fmla="*/ 3840902 w 4443412"/>
              <a:gd name="connsiteY117" fmla="*/ 3962400 h 3992562"/>
              <a:gd name="connsiteX118" fmla="*/ 3818675 w 4443412"/>
              <a:gd name="connsiteY118" fmla="*/ 3968750 h 3992562"/>
              <a:gd name="connsiteX119" fmla="*/ 3795654 w 4443412"/>
              <a:gd name="connsiteY119" fmla="*/ 3973909 h 3992562"/>
              <a:gd name="connsiteX120" fmla="*/ 3768664 w 4443412"/>
              <a:gd name="connsiteY120" fmla="*/ 3980259 h 3992562"/>
              <a:gd name="connsiteX121" fmla="*/ 3741277 w 4443412"/>
              <a:gd name="connsiteY121" fmla="*/ 3984625 h 3992562"/>
              <a:gd name="connsiteX122" fmla="*/ 3714287 w 4443412"/>
              <a:gd name="connsiteY122" fmla="*/ 3988197 h 3992562"/>
              <a:gd name="connsiteX123" fmla="*/ 3686901 w 4443412"/>
              <a:gd name="connsiteY123" fmla="*/ 3990578 h 3992562"/>
              <a:gd name="connsiteX124" fmla="*/ 3659117 w 4443412"/>
              <a:gd name="connsiteY124" fmla="*/ 3992165 h 3992562"/>
              <a:gd name="connsiteX125" fmla="*/ 3631730 w 4443412"/>
              <a:gd name="connsiteY125" fmla="*/ 3992562 h 3992562"/>
              <a:gd name="connsiteX126" fmla="*/ 3604343 w 4443412"/>
              <a:gd name="connsiteY126" fmla="*/ 3992562 h 3992562"/>
              <a:gd name="connsiteX127" fmla="*/ 3576560 w 4443412"/>
              <a:gd name="connsiteY127" fmla="*/ 3990975 h 3992562"/>
              <a:gd name="connsiteX128" fmla="*/ 3548379 w 4443412"/>
              <a:gd name="connsiteY128" fmla="*/ 3988990 h 3992562"/>
              <a:gd name="connsiteX129" fmla="*/ 3520595 w 4443412"/>
              <a:gd name="connsiteY129" fmla="*/ 3986609 h 3992562"/>
              <a:gd name="connsiteX130" fmla="*/ 3492415 w 4443412"/>
              <a:gd name="connsiteY130" fmla="*/ 3982640 h 3992562"/>
              <a:gd name="connsiteX131" fmla="*/ 3464631 w 4443412"/>
              <a:gd name="connsiteY131" fmla="*/ 3978672 h 3992562"/>
              <a:gd name="connsiteX132" fmla="*/ 3436053 w 4443412"/>
              <a:gd name="connsiteY132" fmla="*/ 3973115 h 3992562"/>
              <a:gd name="connsiteX133" fmla="*/ 3407476 w 4443412"/>
              <a:gd name="connsiteY133" fmla="*/ 3967559 h 3992562"/>
              <a:gd name="connsiteX134" fmla="*/ 3379295 w 4443412"/>
              <a:gd name="connsiteY134" fmla="*/ 3961209 h 3992562"/>
              <a:gd name="connsiteX135" fmla="*/ 3350321 w 4443412"/>
              <a:gd name="connsiteY135" fmla="*/ 3954065 h 3992562"/>
              <a:gd name="connsiteX136" fmla="*/ 3321346 w 4443412"/>
              <a:gd name="connsiteY136" fmla="*/ 3946128 h 3992562"/>
              <a:gd name="connsiteX137" fmla="*/ 3291975 w 4443412"/>
              <a:gd name="connsiteY137" fmla="*/ 3938190 h 3992562"/>
              <a:gd name="connsiteX138" fmla="*/ 3263001 w 4443412"/>
              <a:gd name="connsiteY138" fmla="*/ 3929062 h 3992562"/>
              <a:gd name="connsiteX139" fmla="*/ 3233232 w 4443412"/>
              <a:gd name="connsiteY139" fmla="*/ 3919537 h 3992562"/>
              <a:gd name="connsiteX140" fmla="*/ 3203464 w 4443412"/>
              <a:gd name="connsiteY140" fmla="*/ 3910012 h 3992562"/>
              <a:gd name="connsiteX141" fmla="*/ 3173299 w 4443412"/>
              <a:gd name="connsiteY141" fmla="*/ 3899693 h 3992562"/>
              <a:gd name="connsiteX142" fmla="*/ 3112571 w 4443412"/>
              <a:gd name="connsiteY142" fmla="*/ 3878262 h 3992562"/>
              <a:gd name="connsiteX143" fmla="*/ 3051050 w 4443412"/>
              <a:gd name="connsiteY143" fmla="*/ 3855243 h 3992562"/>
              <a:gd name="connsiteX144" fmla="*/ 2988735 w 4443412"/>
              <a:gd name="connsiteY144" fmla="*/ 3831034 h 3992562"/>
              <a:gd name="connsiteX145" fmla="*/ 2860533 w 4443412"/>
              <a:gd name="connsiteY145" fmla="*/ 3780631 h 3992562"/>
              <a:gd name="connsiteX146" fmla="*/ 818429 w 4443412"/>
              <a:gd name="connsiteY146" fmla="*/ 2887662 h 3992562"/>
              <a:gd name="connsiteX147" fmla="*/ 753733 w 4443412"/>
              <a:gd name="connsiteY147" fmla="*/ 2858294 h 3992562"/>
              <a:gd name="connsiteX148" fmla="*/ 686655 w 4443412"/>
              <a:gd name="connsiteY148" fmla="*/ 2828131 h 3992562"/>
              <a:gd name="connsiteX149" fmla="*/ 617593 w 4443412"/>
              <a:gd name="connsiteY149" fmla="*/ 2797175 h 3992562"/>
              <a:gd name="connsiteX150" fmla="*/ 582665 w 4443412"/>
              <a:gd name="connsiteY150" fmla="*/ 2781300 h 3992562"/>
              <a:gd name="connsiteX151" fmla="*/ 548133 w 4443412"/>
              <a:gd name="connsiteY151" fmla="*/ 2765425 h 3992562"/>
              <a:gd name="connsiteX152" fmla="*/ 513205 w 4443412"/>
              <a:gd name="connsiteY152" fmla="*/ 2748359 h 3992562"/>
              <a:gd name="connsiteX153" fmla="*/ 479071 w 4443412"/>
              <a:gd name="connsiteY153" fmla="*/ 2730897 h 3992562"/>
              <a:gd name="connsiteX154" fmla="*/ 444937 w 4443412"/>
              <a:gd name="connsiteY154" fmla="*/ 2712640 h 3992562"/>
              <a:gd name="connsiteX155" fmla="*/ 410803 w 4443412"/>
              <a:gd name="connsiteY155" fmla="*/ 2694384 h 3992562"/>
              <a:gd name="connsiteX156" fmla="*/ 377859 w 4443412"/>
              <a:gd name="connsiteY156" fmla="*/ 2675334 h 3992562"/>
              <a:gd name="connsiteX157" fmla="*/ 345709 w 4443412"/>
              <a:gd name="connsiteY157" fmla="*/ 2655490 h 3992562"/>
              <a:gd name="connsiteX158" fmla="*/ 313559 w 4443412"/>
              <a:gd name="connsiteY158" fmla="*/ 2634853 h 3992562"/>
              <a:gd name="connsiteX159" fmla="*/ 298080 w 4443412"/>
              <a:gd name="connsiteY159" fmla="*/ 2623740 h 3992562"/>
              <a:gd name="connsiteX160" fmla="*/ 282600 w 4443412"/>
              <a:gd name="connsiteY160" fmla="*/ 2613422 h 3992562"/>
              <a:gd name="connsiteX161" fmla="*/ 267518 w 4443412"/>
              <a:gd name="connsiteY161" fmla="*/ 2602309 h 3992562"/>
              <a:gd name="connsiteX162" fmla="*/ 252832 w 4443412"/>
              <a:gd name="connsiteY162" fmla="*/ 2590800 h 3992562"/>
              <a:gd name="connsiteX163" fmla="*/ 238146 w 4443412"/>
              <a:gd name="connsiteY163" fmla="*/ 2579290 h 3992562"/>
              <a:gd name="connsiteX164" fmla="*/ 223858 w 4443412"/>
              <a:gd name="connsiteY164" fmla="*/ 2567781 h 3992562"/>
              <a:gd name="connsiteX165" fmla="*/ 209569 w 4443412"/>
              <a:gd name="connsiteY165" fmla="*/ 2555875 h 3992562"/>
              <a:gd name="connsiteX166" fmla="*/ 196074 w 4443412"/>
              <a:gd name="connsiteY166" fmla="*/ 2543572 h 3992562"/>
              <a:gd name="connsiteX167" fmla="*/ 182579 w 4443412"/>
              <a:gd name="connsiteY167" fmla="*/ 2530872 h 3992562"/>
              <a:gd name="connsiteX168" fmla="*/ 169878 w 4443412"/>
              <a:gd name="connsiteY168" fmla="*/ 2518569 h 3992562"/>
              <a:gd name="connsiteX169" fmla="*/ 157177 w 4443412"/>
              <a:gd name="connsiteY169" fmla="*/ 2505472 h 3992562"/>
              <a:gd name="connsiteX170" fmla="*/ 144873 w 4443412"/>
              <a:gd name="connsiteY170" fmla="*/ 2491978 h 3992562"/>
              <a:gd name="connsiteX171" fmla="*/ 133362 w 4443412"/>
              <a:gd name="connsiteY171" fmla="*/ 2478484 h 3992562"/>
              <a:gd name="connsiteX172" fmla="*/ 121852 w 4443412"/>
              <a:gd name="connsiteY172" fmla="*/ 2464594 h 3992562"/>
              <a:gd name="connsiteX173" fmla="*/ 110738 w 4443412"/>
              <a:gd name="connsiteY173" fmla="*/ 2450703 h 3992562"/>
              <a:gd name="connsiteX174" fmla="*/ 100419 w 4443412"/>
              <a:gd name="connsiteY174" fmla="*/ 2436019 h 3992562"/>
              <a:gd name="connsiteX175" fmla="*/ 89702 w 4443412"/>
              <a:gd name="connsiteY175" fmla="*/ 2421731 h 3992562"/>
              <a:gd name="connsiteX176" fmla="*/ 80573 w 4443412"/>
              <a:gd name="connsiteY176" fmla="*/ 2406650 h 3992562"/>
              <a:gd name="connsiteX177" fmla="*/ 71047 w 4443412"/>
              <a:gd name="connsiteY177" fmla="*/ 2391172 h 3992562"/>
              <a:gd name="connsiteX178" fmla="*/ 62315 w 4443412"/>
              <a:gd name="connsiteY178" fmla="*/ 2375297 h 3992562"/>
              <a:gd name="connsiteX179" fmla="*/ 54377 w 4443412"/>
              <a:gd name="connsiteY179" fmla="*/ 2359025 h 3992562"/>
              <a:gd name="connsiteX180" fmla="*/ 46439 w 4443412"/>
              <a:gd name="connsiteY180" fmla="*/ 2343150 h 3992562"/>
              <a:gd name="connsiteX181" fmla="*/ 39294 w 4443412"/>
              <a:gd name="connsiteY181" fmla="*/ 2326084 h 3992562"/>
              <a:gd name="connsiteX182" fmla="*/ 32944 w 4443412"/>
              <a:gd name="connsiteY182" fmla="*/ 2309415 h 3992562"/>
              <a:gd name="connsiteX183" fmla="*/ 26990 w 4443412"/>
              <a:gd name="connsiteY183" fmla="*/ 2292350 h 3992562"/>
              <a:gd name="connsiteX184" fmla="*/ 21433 w 4443412"/>
              <a:gd name="connsiteY184" fmla="*/ 2274094 h 3992562"/>
              <a:gd name="connsiteX185" fmla="*/ 16670 w 4443412"/>
              <a:gd name="connsiteY185" fmla="*/ 2256234 h 3992562"/>
              <a:gd name="connsiteX186" fmla="*/ 11908 w 4443412"/>
              <a:gd name="connsiteY186" fmla="*/ 2237978 h 3992562"/>
              <a:gd name="connsiteX187" fmla="*/ 8335 w 4443412"/>
              <a:gd name="connsiteY187" fmla="*/ 2218928 h 3992562"/>
              <a:gd name="connsiteX188" fmla="*/ 5557 w 4443412"/>
              <a:gd name="connsiteY188" fmla="*/ 2199878 h 3992562"/>
              <a:gd name="connsiteX189" fmla="*/ 3176 w 4443412"/>
              <a:gd name="connsiteY189" fmla="*/ 2180034 h 3992562"/>
              <a:gd name="connsiteX190" fmla="*/ 1588 w 4443412"/>
              <a:gd name="connsiteY190" fmla="*/ 2159794 h 3992562"/>
              <a:gd name="connsiteX191" fmla="*/ 397 w 4443412"/>
              <a:gd name="connsiteY191" fmla="*/ 2139553 h 3992562"/>
              <a:gd name="connsiteX192" fmla="*/ 0 w 4443412"/>
              <a:gd name="connsiteY192" fmla="*/ 2118915 h 3992562"/>
              <a:gd name="connsiteX193" fmla="*/ 0 w 4443412"/>
              <a:gd name="connsiteY193" fmla="*/ 1397794 h 3992562"/>
              <a:gd name="connsiteX194" fmla="*/ 0 w 4443412"/>
              <a:gd name="connsiteY194" fmla="*/ 1352153 h 3992562"/>
              <a:gd name="connsiteX195" fmla="*/ 397 w 4443412"/>
              <a:gd name="connsiteY195" fmla="*/ 1307703 h 3992562"/>
              <a:gd name="connsiteX196" fmla="*/ 1985 w 4443412"/>
              <a:gd name="connsiteY196" fmla="*/ 1263253 h 3992562"/>
              <a:gd name="connsiteX197" fmla="*/ 3572 w 4443412"/>
              <a:gd name="connsiteY197" fmla="*/ 1219200 h 3992562"/>
              <a:gd name="connsiteX198" fmla="*/ 6351 w 4443412"/>
              <a:gd name="connsiteY198" fmla="*/ 1176338 h 3992562"/>
              <a:gd name="connsiteX199" fmla="*/ 8335 w 4443412"/>
              <a:gd name="connsiteY199" fmla="*/ 1154509 h 3992562"/>
              <a:gd name="connsiteX200" fmla="*/ 10320 w 4443412"/>
              <a:gd name="connsiteY200" fmla="*/ 1133475 h 3992562"/>
              <a:gd name="connsiteX201" fmla="*/ 13098 w 4443412"/>
              <a:gd name="connsiteY201" fmla="*/ 1112044 h 3992562"/>
              <a:gd name="connsiteX202" fmla="*/ 15877 w 4443412"/>
              <a:gd name="connsiteY202" fmla="*/ 1091009 h 3992562"/>
              <a:gd name="connsiteX203" fmla="*/ 19052 w 4443412"/>
              <a:gd name="connsiteY203" fmla="*/ 1069975 h 3992562"/>
              <a:gd name="connsiteX204" fmla="*/ 23021 w 4443412"/>
              <a:gd name="connsiteY204" fmla="*/ 1048941 h 3992562"/>
              <a:gd name="connsiteX205" fmla="*/ 26990 w 4443412"/>
              <a:gd name="connsiteY205" fmla="*/ 1027906 h 3992562"/>
              <a:gd name="connsiteX206" fmla="*/ 31356 w 4443412"/>
              <a:gd name="connsiteY206" fmla="*/ 1007666 h 3992562"/>
              <a:gd name="connsiteX207" fmla="*/ 36516 w 4443412"/>
              <a:gd name="connsiteY207" fmla="*/ 986631 h 3992562"/>
              <a:gd name="connsiteX208" fmla="*/ 42073 w 4443412"/>
              <a:gd name="connsiteY208" fmla="*/ 965994 h 3992562"/>
              <a:gd name="connsiteX209" fmla="*/ 48026 w 4443412"/>
              <a:gd name="connsiteY209" fmla="*/ 945753 h 3992562"/>
              <a:gd name="connsiteX210" fmla="*/ 54377 w 4443412"/>
              <a:gd name="connsiteY210" fmla="*/ 925513 h 3992562"/>
              <a:gd name="connsiteX211" fmla="*/ 61918 w 4443412"/>
              <a:gd name="connsiteY211" fmla="*/ 905272 h 3992562"/>
              <a:gd name="connsiteX212" fmla="*/ 69856 w 4443412"/>
              <a:gd name="connsiteY212" fmla="*/ 885031 h 3992562"/>
              <a:gd name="connsiteX213" fmla="*/ 77795 w 4443412"/>
              <a:gd name="connsiteY213" fmla="*/ 865188 h 3992562"/>
              <a:gd name="connsiteX214" fmla="*/ 87321 w 4443412"/>
              <a:gd name="connsiteY214" fmla="*/ 845344 h 3992562"/>
              <a:gd name="connsiteX215" fmla="*/ 96846 w 4443412"/>
              <a:gd name="connsiteY215" fmla="*/ 825500 h 3992562"/>
              <a:gd name="connsiteX216" fmla="*/ 107166 w 4443412"/>
              <a:gd name="connsiteY216" fmla="*/ 805656 h 3992562"/>
              <a:gd name="connsiteX217" fmla="*/ 118676 w 4443412"/>
              <a:gd name="connsiteY217" fmla="*/ 786209 h 3992562"/>
              <a:gd name="connsiteX218" fmla="*/ 130981 w 4443412"/>
              <a:gd name="connsiteY218" fmla="*/ 766763 h 3992562"/>
              <a:gd name="connsiteX219" fmla="*/ 143285 w 4443412"/>
              <a:gd name="connsiteY219" fmla="*/ 747713 h 3992562"/>
              <a:gd name="connsiteX220" fmla="*/ 156780 w 4443412"/>
              <a:gd name="connsiteY220" fmla="*/ 728266 h 3992562"/>
              <a:gd name="connsiteX221" fmla="*/ 166703 w 4443412"/>
              <a:gd name="connsiteY221" fmla="*/ 715169 h 3992562"/>
              <a:gd name="connsiteX222" fmla="*/ 176625 w 4443412"/>
              <a:gd name="connsiteY222" fmla="*/ 702469 h 3992562"/>
              <a:gd name="connsiteX223" fmla="*/ 187342 w 4443412"/>
              <a:gd name="connsiteY223" fmla="*/ 689769 h 3992562"/>
              <a:gd name="connsiteX224" fmla="*/ 197265 w 4443412"/>
              <a:gd name="connsiteY224" fmla="*/ 677863 h 3992562"/>
              <a:gd name="connsiteX225" fmla="*/ 208378 w 4443412"/>
              <a:gd name="connsiteY225" fmla="*/ 666353 h 3992562"/>
              <a:gd name="connsiteX226" fmla="*/ 219095 w 4443412"/>
              <a:gd name="connsiteY226" fmla="*/ 654844 h 3992562"/>
              <a:gd name="connsiteX227" fmla="*/ 230208 w 4443412"/>
              <a:gd name="connsiteY227" fmla="*/ 643731 h 3992562"/>
              <a:gd name="connsiteX228" fmla="*/ 241322 w 4443412"/>
              <a:gd name="connsiteY228" fmla="*/ 633016 h 3992562"/>
              <a:gd name="connsiteX229" fmla="*/ 252832 w 4443412"/>
              <a:gd name="connsiteY229" fmla="*/ 622697 h 3992562"/>
              <a:gd name="connsiteX230" fmla="*/ 264343 w 4443412"/>
              <a:gd name="connsiteY230" fmla="*/ 612378 h 3992562"/>
              <a:gd name="connsiteX231" fmla="*/ 276250 w 4443412"/>
              <a:gd name="connsiteY231" fmla="*/ 602853 h 3992562"/>
              <a:gd name="connsiteX232" fmla="*/ 288157 w 4443412"/>
              <a:gd name="connsiteY232" fmla="*/ 593328 h 3992562"/>
              <a:gd name="connsiteX233" fmla="*/ 300065 w 4443412"/>
              <a:gd name="connsiteY233" fmla="*/ 583803 h 3992562"/>
              <a:gd name="connsiteX234" fmla="*/ 312766 w 4443412"/>
              <a:gd name="connsiteY234" fmla="*/ 575072 h 3992562"/>
              <a:gd name="connsiteX235" fmla="*/ 325070 w 4443412"/>
              <a:gd name="connsiteY235" fmla="*/ 566341 h 3992562"/>
              <a:gd name="connsiteX236" fmla="*/ 337374 w 4443412"/>
              <a:gd name="connsiteY236" fmla="*/ 558006 h 3992562"/>
              <a:gd name="connsiteX237" fmla="*/ 350472 w 4443412"/>
              <a:gd name="connsiteY237" fmla="*/ 550069 h 3992562"/>
              <a:gd name="connsiteX238" fmla="*/ 363570 w 4443412"/>
              <a:gd name="connsiteY238" fmla="*/ 542131 h 3992562"/>
              <a:gd name="connsiteX239" fmla="*/ 390163 w 4443412"/>
              <a:gd name="connsiteY239" fmla="*/ 527050 h 3992562"/>
              <a:gd name="connsiteX240" fmla="*/ 417153 w 4443412"/>
              <a:gd name="connsiteY240" fmla="*/ 513159 h 3992562"/>
              <a:gd name="connsiteX241" fmla="*/ 444540 w 4443412"/>
              <a:gd name="connsiteY241" fmla="*/ 499666 h 3992562"/>
              <a:gd name="connsiteX242" fmla="*/ 472324 w 4443412"/>
              <a:gd name="connsiteY242" fmla="*/ 487363 h 3992562"/>
              <a:gd name="connsiteX243" fmla="*/ 500504 w 4443412"/>
              <a:gd name="connsiteY243" fmla="*/ 475853 h 3992562"/>
              <a:gd name="connsiteX244" fmla="*/ 529479 w 4443412"/>
              <a:gd name="connsiteY244" fmla="*/ 465534 h 3992562"/>
              <a:gd name="connsiteX245" fmla="*/ 558850 w 4443412"/>
              <a:gd name="connsiteY245" fmla="*/ 455613 h 3992562"/>
              <a:gd name="connsiteX246" fmla="*/ 588221 w 4443412"/>
              <a:gd name="connsiteY246" fmla="*/ 446088 h 3992562"/>
              <a:gd name="connsiteX247" fmla="*/ 618387 w 4443412"/>
              <a:gd name="connsiteY247" fmla="*/ 437753 h 3992562"/>
              <a:gd name="connsiteX248" fmla="*/ 648155 w 4443412"/>
              <a:gd name="connsiteY248" fmla="*/ 429022 h 3992562"/>
              <a:gd name="connsiteX249" fmla="*/ 678717 w 4443412"/>
              <a:gd name="connsiteY249" fmla="*/ 421481 h 3992562"/>
              <a:gd name="connsiteX250" fmla="*/ 709279 w 4443412"/>
              <a:gd name="connsiteY250" fmla="*/ 414734 h 3992562"/>
              <a:gd name="connsiteX251" fmla="*/ 740238 w 4443412"/>
              <a:gd name="connsiteY251" fmla="*/ 407988 h 3992562"/>
              <a:gd name="connsiteX252" fmla="*/ 771197 w 4443412"/>
              <a:gd name="connsiteY252" fmla="*/ 401638 h 3992562"/>
              <a:gd name="connsiteX253" fmla="*/ 802156 w 4443412"/>
              <a:gd name="connsiteY253" fmla="*/ 395684 h 3992562"/>
              <a:gd name="connsiteX254" fmla="*/ 864471 w 4443412"/>
              <a:gd name="connsiteY254" fmla="*/ 384572 h 3992562"/>
              <a:gd name="connsiteX255" fmla="*/ 926786 w 4443412"/>
              <a:gd name="connsiteY255" fmla="*/ 374650 h 3992562"/>
              <a:gd name="connsiteX256" fmla="*/ 1050622 w 4443412"/>
              <a:gd name="connsiteY256" fmla="*/ 354806 h 3992562"/>
              <a:gd name="connsiteX257" fmla="*/ 3575766 w 4443412"/>
              <a:gd name="connsiteY257" fmla="*/ 5160 h 3992562"/>
              <a:gd name="connsiteX258" fmla="*/ 3594817 w 4443412"/>
              <a:gd name="connsiteY258" fmla="*/ 3175 h 3992562"/>
              <a:gd name="connsiteX259" fmla="*/ 3613472 w 4443412"/>
              <a:gd name="connsiteY259" fmla="*/ 1588 h 3992562"/>
              <a:gd name="connsiteX260" fmla="*/ 3631333 w 4443412"/>
              <a:gd name="connsiteY260" fmla="*/ 397 h 3992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</a:cxnLst>
            <a:rect l="l" t="t" r="r" b="b"/>
            <a:pathLst>
              <a:path w="4443412" h="3992562">
                <a:moveTo>
                  <a:pt x="3649988" y="0"/>
                </a:moveTo>
                <a:lnTo>
                  <a:pt x="3667849" y="0"/>
                </a:lnTo>
                <a:lnTo>
                  <a:pt x="3685710" y="397"/>
                </a:lnTo>
                <a:lnTo>
                  <a:pt x="3703174" y="1588"/>
                </a:lnTo>
                <a:lnTo>
                  <a:pt x="3720638" y="2381"/>
                </a:lnTo>
                <a:lnTo>
                  <a:pt x="3737705" y="4366"/>
                </a:lnTo>
                <a:lnTo>
                  <a:pt x="3755169" y="7144"/>
                </a:lnTo>
                <a:lnTo>
                  <a:pt x="3771839" y="9525"/>
                </a:lnTo>
                <a:lnTo>
                  <a:pt x="3788510" y="12303"/>
                </a:lnTo>
                <a:lnTo>
                  <a:pt x="3805180" y="16669"/>
                </a:lnTo>
                <a:lnTo>
                  <a:pt x="3821057" y="20638"/>
                </a:lnTo>
                <a:lnTo>
                  <a:pt x="3836933" y="25003"/>
                </a:lnTo>
                <a:lnTo>
                  <a:pt x="3853206" y="29369"/>
                </a:lnTo>
                <a:lnTo>
                  <a:pt x="3869083" y="34925"/>
                </a:lnTo>
                <a:lnTo>
                  <a:pt x="3884165" y="40481"/>
                </a:lnTo>
                <a:lnTo>
                  <a:pt x="3899645" y="46434"/>
                </a:lnTo>
                <a:lnTo>
                  <a:pt x="3914331" y="52784"/>
                </a:lnTo>
                <a:lnTo>
                  <a:pt x="3929016" y="59928"/>
                </a:lnTo>
                <a:lnTo>
                  <a:pt x="3943305" y="67072"/>
                </a:lnTo>
                <a:lnTo>
                  <a:pt x="3957991" y="74613"/>
                </a:lnTo>
                <a:lnTo>
                  <a:pt x="3971883" y="82550"/>
                </a:lnTo>
                <a:lnTo>
                  <a:pt x="3985774" y="90885"/>
                </a:lnTo>
                <a:lnTo>
                  <a:pt x="3999269" y="100013"/>
                </a:lnTo>
                <a:lnTo>
                  <a:pt x="4012764" y="108744"/>
                </a:lnTo>
                <a:lnTo>
                  <a:pt x="4025862" y="118269"/>
                </a:lnTo>
                <a:lnTo>
                  <a:pt x="4038167" y="127794"/>
                </a:lnTo>
                <a:lnTo>
                  <a:pt x="4050867" y="137716"/>
                </a:lnTo>
                <a:lnTo>
                  <a:pt x="4063172" y="148431"/>
                </a:lnTo>
                <a:lnTo>
                  <a:pt x="4075476" y="159147"/>
                </a:lnTo>
                <a:lnTo>
                  <a:pt x="4087383" y="170259"/>
                </a:lnTo>
                <a:lnTo>
                  <a:pt x="4098894" y="181769"/>
                </a:lnTo>
                <a:lnTo>
                  <a:pt x="4109610" y="193278"/>
                </a:lnTo>
                <a:lnTo>
                  <a:pt x="4120724" y="205184"/>
                </a:lnTo>
                <a:lnTo>
                  <a:pt x="4131043" y="217884"/>
                </a:lnTo>
                <a:lnTo>
                  <a:pt x="4141760" y="230188"/>
                </a:lnTo>
                <a:lnTo>
                  <a:pt x="4151683" y="243284"/>
                </a:lnTo>
                <a:lnTo>
                  <a:pt x="4161605" y="256381"/>
                </a:lnTo>
                <a:lnTo>
                  <a:pt x="4171131" y="269875"/>
                </a:lnTo>
                <a:lnTo>
                  <a:pt x="4180261" y="283766"/>
                </a:lnTo>
                <a:lnTo>
                  <a:pt x="4188993" y="297656"/>
                </a:lnTo>
                <a:lnTo>
                  <a:pt x="4197725" y="312341"/>
                </a:lnTo>
                <a:lnTo>
                  <a:pt x="4206059" y="326628"/>
                </a:lnTo>
                <a:lnTo>
                  <a:pt x="4213998" y="341313"/>
                </a:lnTo>
                <a:lnTo>
                  <a:pt x="4221539" y="355997"/>
                </a:lnTo>
                <a:lnTo>
                  <a:pt x="4229081" y="371475"/>
                </a:lnTo>
                <a:lnTo>
                  <a:pt x="4236225" y="386953"/>
                </a:lnTo>
                <a:lnTo>
                  <a:pt x="4242575" y="403225"/>
                </a:lnTo>
                <a:lnTo>
                  <a:pt x="4248926" y="419100"/>
                </a:lnTo>
                <a:lnTo>
                  <a:pt x="4254879" y="434975"/>
                </a:lnTo>
                <a:lnTo>
                  <a:pt x="4260437" y="451644"/>
                </a:lnTo>
                <a:lnTo>
                  <a:pt x="4265993" y="468709"/>
                </a:lnTo>
                <a:lnTo>
                  <a:pt x="4271153" y="484981"/>
                </a:lnTo>
                <a:lnTo>
                  <a:pt x="4275916" y="502444"/>
                </a:lnTo>
                <a:lnTo>
                  <a:pt x="4279885" y="519509"/>
                </a:lnTo>
                <a:lnTo>
                  <a:pt x="4283854" y="536972"/>
                </a:lnTo>
                <a:lnTo>
                  <a:pt x="4287823" y="554434"/>
                </a:lnTo>
                <a:lnTo>
                  <a:pt x="4290999" y="572294"/>
                </a:lnTo>
                <a:lnTo>
                  <a:pt x="4294173" y="590550"/>
                </a:lnTo>
                <a:lnTo>
                  <a:pt x="4296555" y="608806"/>
                </a:lnTo>
                <a:lnTo>
                  <a:pt x="4298539" y="627063"/>
                </a:lnTo>
                <a:lnTo>
                  <a:pt x="4300525" y="645319"/>
                </a:lnTo>
                <a:lnTo>
                  <a:pt x="4439840" y="2872581"/>
                </a:lnTo>
                <a:lnTo>
                  <a:pt x="4441825" y="2916634"/>
                </a:lnTo>
                <a:lnTo>
                  <a:pt x="4442618" y="2959100"/>
                </a:lnTo>
                <a:lnTo>
                  <a:pt x="4443412" y="3000375"/>
                </a:lnTo>
                <a:lnTo>
                  <a:pt x="4443412" y="3041650"/>
                </a:lnTo>
                <a:lnTo>
                  <a:pt x="4442618" y="3081337"/>
                </a:lnTo>
                <a:lnTo>
                  <a:pt x="4440633" y="3121025"/>
                </a:lnTo>
                <a:lnTo>
                  <a:pt x="4439443" y="3140472"/>
                </a:lnTo>
                <a:lnTo>
                  <a:pt x="4437855" y="3159918"/>
                </a:lnTo>
                <a:lnTo>
                  <a:pt x="4435871" y="3179365"/>
                </a:lnTo>
                <a:lnTo>
                  <a:pt x="4433489" y="3198812"/>
                </a:lnTo>
                <a:lnTo>
                  <a:pt x="4430711" y="3218259"/>
                </a:lnTo>
                <a:lnTo>
                  <a:pt x="4427933" y="3237309"/>
                </a:lnTo>
                <a:lnTo>
                  <a:pt x="4424757" y="3256756"/>
                </a:lnTo>
                <a:lnTo>
                  <a:pt x="4420788" y="3276203"/>
                </a:lnTo>
                <a:lnTo>
                  <a:pt x="4416819" y="3295253"/>
                </a:lnTo>
                <a:lnTo>
                  <a:pt x="4412453" y="3314700"/>
                </a:lnTo>
                <a:lnTo>
                  <a:pt x="4407293" y="3334147"/>
                </a:lnTo>
                <a:lnTo>
                  <a:pt x="4401737" y="3353593"/>
                </a:lnTo>
                <a:lnTo>
                  <a:pt x="4395783" y="3373040"/>
                </a:lnTo>
                <a:lnTo>
                  <a:pt x="4389432" y="3392487"/>
                </a:lnTo>
                <a:lnTo>
                  <a:pt x="4382288" y="3412331"/>
                </a:lnTo>
                <a:lnTo>
                  <a:pt x="4374747" y="3432175"/>
                </a:lnTo>
                <a:lnTo>
                  <a:pt x="4366809" y="3452018"/>
                </a:lnTo>
                <a:lnTo>
                  <a:pt x="4358473" y="3472259"/>
                </a:lnTo>
                <a:lnTo>
                  <a:pt x="4349344" y="3492500"/>
                </a:lnTo>
                <a:lnTo>
                  <a:pt x="4339819" y="3513137"/>
                </a:lnTo>
                <a:lnTo>
                  <a:pt x="4329499" y="3534172"/>
                </a:lnTo>
                <a:lnTo>
                  <a:pt x="4318385" y="3554809"/>
                </a:lnTo>
                <a:lnTo>
                  <a:pt x="4306875" y="3575447"/>
                </a:lnTo>
                <a:lnTo>
                  <a:pt x="4294967" y="3595290"/>
                </a:lnTo>
                <a:lnTo>
                  <a:pt x="4283060" y="3615531"/>
                </a:lnTo>
                <a:lnTo>
                  <a:pt x="4269962" y="3634978"/>
                </a:lnTo>
                <a:lnTo>
                  <a:pt x="4256864" y="3654028"/>
                </a:lnTo>
                <a:lnTo>
                  <a:pt x="4242972" y="3672284"/>
                </a:lnTo>
                <a:lnTo>
                  <a:pt x="4229081" y="3690937"/>
                </a:lnTo>
                <a:lnTo>
                  <a:pt x="4214791" y="3708797"/>
                </a:lnTo>
                <a:lnTo>
                  <a:pt x="4199709" y="3726259"/>
                </a:lnTo>
                <a:lnTo>
                  <a:pt x="4184627" y="3743325"/>
                </a:lnTo>
                <a:lnTo>
                  <a:pt x="4168750" y="3760390"/>
                </a:lnTo>
                <a:lnTo>
                  <a:pt x="4152873" y="3776265"/>
                </a:lnTo>
                <a:lnTo>
                  <a:pt x="4136203" y="3792140"/>
                </a:lnTo>
                <a:lnTo>
                  <a:pt x="4119136" y="3807222"/>
                </a:lnTo>
                <a:lnTo>
                  <a:pt x="4101672" y="3822303"/>
                </a:lnTo>
                <a:lnTo>
                  <a:pt x="4083811" y="3836193"/>
                </a:lnTo>
                <a:lnTo>
                  <a:pt x="4065950" y="3850084"/>
                </a:lnTo>
                <a:lnTo>
                  <a:pt x="4047295" y="3863181"/>
                </a:lnTo>
                <a:lnTo>
                  <a:pt x="4028244" y="3875484"/>
                </a:lnTo>
                <a:lnTo>
                  <a:pt x="4008795" y="3888184"/>
                </a:lnTo>
                <a:lnTo>
                  <a:pt x="3989347" y="3899693"/>
                </a:lnTo>
                <a:lnTo>
                  <a:pt x="3969501" y="3910012"/>
                </a:lnTo>
                <a:lnTo>
                  <a:pt x="3948862" y="3920728"/>
                </a:lnTo>
                <a:lnTo>
                  <a:pt x="3927825" y="3930253"/>
                </a:lnTo>
                <a:lnTo>
                  <a:pt x="3907186" y="3938984"/>
                </a:lnTo>
                <a:lnTo>
                  <a:pt x="3885356" y="3947715"/>
                </a:lnTo>
                <a:lnTo>
                  <a:pt x="3863526" y="3955256"/>
                </a:lnTo>
                <a:lnTo>
                  <a:pt x="3840902" y="3962400"/>
                </a:lnTo>
                <a:lnTo>
                  <a:pt x="3818675" y="3968750"/>
                </a:lnTo>
                <a:lnTo>
                  <a:pt x="3795654" y="3973909"/>
                </a:lnTo>
                <a:lnTo>
                  <a:pt x="3768664" y="3980259"/>
                </a:lnTo>
                <a:lnTo>
                  <a:pt x="3741277" y="3984625"/>
                </a:lnTo>
                <a:lnTo>
                  <a:pt x="3714287" y="3988197"/>
                </a:lnTo>
                <a:lnTo>
                  <a:pt x="3686901" y="3990578"/>
                </a:lnTo>
                <a:lnTo>
                  <a:pt x="3659117" y="3992165"/>
                </a:lnTo>
                <a:lnTo>
                  <a:pt x="3631730" y="3992562"/>
                </a:lnTo>
                <a:lnTo>
                  <a:pt x="3604343" y="3992562"/>
                </a:lnTo>
                <a:lnTo>
                  <a:pt x="3576560" y="3990975"/>
                </a:lnTo>
                <a:lnTo>
                  <a:pt x="3548379" y="3988990"/>
                </a:lnTo>
                <a:lnTo>
                  <a:pt x="3520595" y="3986609"/>
                </a:lnTo>
                <a:lnTo>
                  <a:pt x="3492415" y="3982640"/>
                </a:lnTo>
                <a:lnTo>
                  <a:pt x="3464631" y="3978672"/>
                </a:lnTo>
                <a:lnTo>
                  <a:pt x="3436053" y="3973115"/>
                </a:lnTo>
                <a:lnTo>
                  <a:pt x="3407476" y="3967559"/>
                </a:lnTo>
                <a:lnTo>
                  <a:pt x="3379295" y="3961209"/>
                </a:lnTo>
                <a:lnTo>
                  <a:pt x="3350321" y="3954065"/>
                </a:lnTo>
                <a:lnTo>
                  <a:pt x="3321346" y="3946128"/>
                </a:lnTo>
                <a:lnTo>
                  <a:pt x="3291975" y="3938190"/>
                </a:lnTo>
                <a:lnTo>
                  <a:pt x="3263001" y="3929062"/>
                </a:lnTo>
                <a:lnTo>
                  <a:pt x="3233232" y="3919537"/>
                </a:lnTo>
                <a:lnTo>
                  <a:pt x="3203464" y="3910012"/>
                </a:lnTo>
                <a:lnTo>
                  <a:pt x="3173299" y="3899693"/>
                </a:lnTo>
                <a:lnTo>
                  <a:pt x="3112571" y="3878262"/>
                </a:lnTo>
                <a:lnTo>
                  <a:pt x="3051050" y="3855243"/>
                </a:lnTo>
                <a:lnTo>
                  <a:pt x="2988735" y="3831034"/>
                </a:lnTo>
                <a:lnTo>
                  <a:pt x="2860533" y="3780631"/>
                </a:lnTo>
                <a:lnTo>
                  <a:pt x="818429" y="2887662"/>
                </a:lnTo>
                <a:lnTo>
                  <a:pt x="753733" y="2858294"/>
                </a:lnTo>
                <a:lnTo>
                  <a:pt x="686655" y="2828131"/>
                </a:lnTo>
                <a:lnTo>
                  <a:pt x="617593" y="2797175"/>
                </a:lnTo>
                <a:lnTo>
                  <a:pt x="582665" y="2781300"/>
                </a:lnTo>
                <a:lnTo>
                  <a:pt x="548133" y="2765425"/>
                </a:lnTo>
                <a:lnTo>
                  <a:pt x="513205" y="2748359"/>
                </a:lnTo>
                <a:lnTo>
                  <a:pt x="479071" y="2730897"/>
                </a:lnTo>
                <a:lnTo>
                  <a:pt x="444937" y="2712640"/>
                </a:lnTo>
                <a:lnTo>
                  <a:pt x="410803" y="2694384"/>
                </a:lnTo>
                <a:lnTo>
                  <a:pt x="377859" y="2675334"/>
                </a:lnTo>
                <a:lnTo>
                  <a:pt x="345709" y="2655490"/>
                </a:lnTo>
                <a:lnTo>
                  <a:pt x="313559" y="2634853"/>
                </a:lnTo>
                <a:lnTo>
                  <a:pt x="298080" y="2623740"/>
                </a:lnTo>
                <a:lnTo>
                  <a:pt x="282600" y="2613422"/>
                </a:lnTo>
                <a:lnTo>
                  <a:pt x="267518" y="2602309"/>
                </a:lnTo>
                <a:lnTo>
                  <a:pt x="252832" y="2590800"/>
                </a:lnTo>
                <a:lnTo>
                  <a:pt x="238146" y="2579290"/>
                </a:lnTo>
                <a:lnTo>
                  <a:pt x="223858" y="2567781"/>
                </a:lnTo>
                <a:lnTo>
                  <a:pt x="209569" y="2555875"/>
                </a:lnTo>
                <a:lnTo>
                  <a:pt x="196074" y="2543572"/>
                </a:lnTo>
                <a:lnTo>
                  <a:pt x="182579" y="2530872"/>
                </a:lnTo>
                <a:lnTo>
                  <a:pt x="169878" y="2518569"/>
                </a:lnTo>
                <a:lnTo>
                  <a:pt x="157177" y="2505472"/>
                </a:lnTo>
                <a:lnTo>
                  <a:pt x="144873" y="2491978"/>
                </a:lnTo>
                <a:lnTo>
                  <a:pt x="133362" y="2478484"/>
                </a:lnTo>
                <a:lnTo>
                  <a:pt x="121852" y="2464594"/>
                </a:lnTo>
                <a:lnTo>
                  <a:pt x="110738" y="2450703"/>
                </a:lnTo>
                <a:lnTo>
                  <a:pt x="100419" y="2436019"/>
                </a:lnTo>
                <a:lnTo>
                  <a:pt x="89702" y="2421731"/>
                </a:lnTo>
                <a:lnTo>
                  <a:pt x="80573" y="2406650"/>
                </a:lnTo>
                <a:lnTo>
                  <a:pt x="71047" y="2391172"/>
                </a:lnTo>
                <a:lnTo>
                  <a:pt x="62315" y="2375297"/>
                </a:lnTo>
                <a:lnTo>
                  <a:pt x="54377" y="2359025"/>
                </a:lnTo>
                <a:lnTo>
                  <a:pt x="46439" y="2343150"/>
                </a:lnTo>
                <a:lnTo>
                  <a:pt x="39294" y="2326084"/>
                </a:lnTo>
                <a:lnTo>
                  <a:pt x="32944" y="2309415"/>
                </a:lnTo>
                <a:lnTo>
                  <a:pt x="26990" y="2292350"/>
                </a:lnTo>
                <a:lnTo>
                  <a:pt x="21433" y="2274094"/>
                </a:lnTo>
                <a:lnTo>
                  <a:pt x="16670" y="2256234"/>
                </a:lnTo>
                <a:lnTo>
                  <a:pt x="11908" y="2237978"/>
                </a:lnTo>
                <a:lnTo>
                  <a:pt x="8335" y="2218928"/>
                </a:lnTo>
                <a:lnTo>
                  <a:pt x="5557" y="2199878"/>
                </a:lnTo>
                <a:lnTo>
                  <a:pt x="3176" y="2180034"/>
                </a:lnTo>
                <a:lnTo>
                  <a:pt x="1588" y="2159794"/>
                </a:lnTo>
                <a:lnTo>
                  <a:pt x="397" y="2139553"/>
                </a:lnTo>
                <a:lnTo>
                  <a:pt x="0" y="2118915"/>
                </a:lnTo>
                <a:lnTo>
                  <a:pt x="0" y="1397794"/>
                </a:lnTo>
                <a:lnTo>
                  <a:pt x="0" y="1352153"/>
                </a:lnTo>
                <a:lnTo>
                  <a:pt x="397" y="1307703"/>
                </a:lnTo>
                <a:lnTo>
                  <a:pt x="1985" y="1263253"/>
                </a:lnTo>
                <a:lnTo>
                  <a:pt x="3572" y="1219200"/>
                </a:lnTo>
                <a:lnTo>
                  <a:pt x="6351" y="1176338"/>
                </a:lnTo>
                <a:lnTo>
                  <a:pt x="8335" y="1154509"/>
                </a:lnTo>
                <a:lnTo>
                  <a:pt x="10320" y="1133475"/>
                </a:lnTo>
                <a:lnTo>
                  <a:pt x="13098" y="1112044"/>
                </a:lnTo>
                <a:lnTo>
                  <a:pt x="15877" y="1091009"/>
                </a:lnTo>
                <a:lnTo>
                  <a:pt x="19052" y="1069975"/>
                </a:lnTo>
                <a:lnTo>
                  <a:pt x="23021" y="1048941"/>
                </a:lnTo>
                <a:lnTo>
                  <a:pt x="26990" y="1027906"/>
                </a:lnTo>
                <a:lnTo>
                  <a:pt x="31356" y="1007666"/>
                </a:lnTo>
                <a:lnTo>
                  <a:pt x="36516" y="986631"/>
                </a:lnTo>
                <a:lnTo>
                  <a:pt x="42073" y="965994"/>
                </a:lnTo>
                <a:lnTo>
                  <a:pt x="48026" y="945753"/>
                </a:lnTo>
                <a:lnTo>
                  <a:pt x="54377" y="925513"/>
                </a:lnTo>
                <a:lnTo>
                  <a:pt x="61918" y="905272"/>
                </a:lnTo>
                <a:lnTo>
                  <a:pt x="69856" y="885031"/>
                </a:lnTo>
                <a:lnTo>
                  <a:pt x="77795" y="865188"/>
                </a:lnTo>
                <a:lnTo>
                  <a:pt x="87321" y="845344"/>
                </a:lnTo>
                <a:lnTo>
                  <a:pt x="96846" y="825500"/>
                </a:lnTo>
                <a:lnTo>
                  <a:pt x="107166" y="805656"/>
                </a:lnTo>
                <a:lnTo>
                  <a:pt x="118676" y="786209"/>
                </a:lnTo>
                <a:lnTo>
                  <a:pt x="130981" y="766763"/>
                </a:lnTo>
                <a:lnTo>
                  <a:pt x="143285" y="747713"/>
                </a:lnTo>
                <a:lnTo>
                  <a:pt x="156780" y="728266"/>
                </a:lnTo>
                <a:lnTo>
                  <a:pt x="166703" y="715169"/>
                </a:lnTo>
                <a:lnTo>
                  <a:pt x="176625" y="702469"/>
                </a:lnTo>
                <a:lnTo>
                  <a:pt x="187342" y="689769"/>
                </a:lnTo>
                <a:lnTo>
                  <a:pt x="197265" y="677863"/>
                </a:lnTo>
                <a:lnTo>
                  <a:pt x="208378" y="666353"/>
                </a:lnTo>
                <a:lnTo>
                  <a:pt x="219095" y="654844"/>
                </a:lnTo>
                <a:lnTo>
                  <a:pt x="230208" y="643731"/>
                </a:lnTo>
                <a:lnTo>
                  <a:pt x="241322" y="633016"/>
                </a:lnTo>
                <a:lnTo>
                  <a:pt x="252832" y="622697"/>
                </a:lnTo>
                <a:lnTo>
                  <a:pt x="264343" y="612378"/>
                </a:lnTo>
                <a:lnTo>
                  <a:pt x="276250" y="602853"/>
                </a:lnTo>
                <a:lnTo>
                  <a:pt x="288157" y="593328"/>
                </a:lnTo>
                <a:lnTo>
                  <a:pt x="300065" y="583803"/>
                </a:lnTo>
                <a:lnTo>
                  <a:pt x="312766" y="575072"/>
                </a:lnTo>
                <a:lnTo>
                  <a:pt x="325070" y="566341"/>
                </a:lnTo>
                <a:lnTo>
                  <a:pt x="337374" y="558006"/>
                </a:lnTo>
                <a:lnTo>
                  <a:pt x="350472" y="550069"/>
                </a:lnTo>
                <a:lnTo>
                  <a:pt x="363570" y="542131"/>
                </a:lnTo>
                <a:lnTo>
                  <a:pt x="390163" y="527050"/>
                </a:lnTo>
                <a:lnTo>
                  <a:pt x="417153" y="513159"/>
                </a:lnTo>
                <a:lnTo>
                  <a:pt x="444540" y="499666"/>
                </a:lnTo>
                <a:lnTo>
                  <a:pt x="472324" y="487363"/>
                </a:lnTo>
                <a:lnTo>
                  <a:pt x="500504" y="475853"/>
                </a:lnTo>
                <a:lnTo>
                  <a:pt x="529479" y="465534"/>
                </a:lnTo>
                <a:lnTo>
                  <a:pt x="558850" y="455613"/>
                </a:lnTo>
                <a:lnTo>
                  <a:pt x="588221" y="446088"/>
                </a:lnTo>
                <a:lnTo>
                  <a:pt x="618387" y="437753"/>
                </a:lnTo>
                <a:lnTo>
                  <a:pt x="648155" y="429022"/>
                </a:lnTo>
                <a:lnTo>
                  <a:pt x="678717" y="421481"/>
                </a:lnTo>
                <a:lnTo>
                  <a:pt x="709279" y="414734"/>
                </a:lnTo>
                <a:lnTo>
                  <a:pt x="740238" y="407988"/>
                </a:lnTo>
                <a:lnTo>
                  <a:pt x="771197" y="401638"/>
                </a:lnTo>
                <a:lnTo>
                  <a:pt x="802156" y="395684"/>
                </a:lnTo>
                <a:lnTo>
                  <a:pt x="864471" y="384572"/>
                </a:lnTo>
                <a:lnTo>
                  <a:pt x="926786" y="374650"/>
                </a:lnTo>
                <a:lnTo>
                  <a:pt x="1050622" y="354806"/>
                </a:lnTo>
                <a:lnTo>
                  <a:pt x="3575766" y="5160"/>
                </a:lnTo>
                <a:lnTo>
                  <a:pt x="3594817" y="3175"/>
                </a:lnTo>
                <a:lnTo>
                  <a:pt x="3613472" y="1588"/>
                </a:lnTo>
                <a:lnTo>
                  <a:pt x="3631333" y="397"/>
                </a:lnTo>
                <a:close/>
              </a:path>
            </a:pathLst>
          </a:custGeom>
          <a:solidFill>
            <a:srgbClr val="9BCAEC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baseline="0"/>
            </a:lvl1pPr>
          </a:lstStyle>
          <a:p>
            <a:r>
              <a:rPr lang="en-GB"/>
              <a:t>Insert your photo</a:t>
            </a:r>
          </a:p>
        </p:txBody>
      </p:sp>
      <p:sp>
        <p:nvSpPr>
          <p:cNvPr id="7" name="Marcador de texto 2"/>
          <p:cNvSpPr>
            <a:spLocks noGrp="1"/>
          </p:cNvSpPr>
          <p:nvPr>
            <p:ph type="body" sz="quarter" idx="18" hasCustomPrompt="1"/>
          </p:nvPr>
        </p:nvSpPr>
        <p:spPr>
          <a:xfrm>
            <a:off x="292614" y="1298119"/>
            <a:ext cx="5617535" cy="4828567"/>
          </a:xfrm>
          <a:prstGeom prst="rect">
            <a:avLst/>
          </a:prstGeom>
        </p:spPr>
        <p:txBody>
          <a:bodyPr>
            <a:normAutofit/>
          </a:bodyPr>
          <a:lstStyle>
            <a:lvl1pPr marL="98220" indent="-98220">
              <a:lnSpc>
                <a:spcPct val="100000"/>
              </a:lnSpc>
              <a:buClr>
                <a:schemeClr val="accent2"/>
              </a:buClr>
              <a:defRPr sz="2800"/>
            </a:lvl1pPr>
            <a:lvl2pPr>
              <a:lnSpc>
                <a:spcPct val="100000"/>
              </a:lnSpc>
              <a:buClr>
                <a:schemeClr val="accent2"/>
              </a:buClr>
              <a:defRPr sz="2400"/>
            </a:lvl2pPr>
            <a:lvl3pPr>
              <a:lnSpc>
                <a:spcPct val="100000"/>
              </a:lnSpc>
              <a:buClr>
                <a:schemeClr val="accent2"/>
              </a:buClr>
              <a:defRPr sz="1800"/>
            </a:lvl3pPr>
            <a:lvl4pPr>
              <a:lnSpc>
                <a:spcPct val="100000"/>
              </a:lnSpc>
              <a:buClr>
                <a:schemeClr val="accent2"/>
              </a:buClr>
              <a:defRPr sz="1600"/>
            </a:lvl4pPr>
            <a:lvl5pPr>
              <a:lnSpc>
                <a:spcPct val="100000"/>
              </a:lnSpc>
              <a:buClr>
                <a:schemeClr val="accent2"/>
              </a:buClr>
              <a:defRPr sz="1400"/>
            </a:lvl5pPr>
          </a:lstStyle>
          <a:p>
            <a:pPr lvl="0"/>
            <a:r>
              <a:rPr lang="en-GB" noProof="0"/>
              <a:t>Bullet level 1</a:t>
            </a:r>
          </a:p>
          <a:p>
            <a:pPr lvl="1"/>
            <a:r>
              <a:rPr lang="en-GB" noProof="0"/>
              <a:t>Bullet level 2</a:t>
            </a:r>
          </a:p>
          <a:p>
            <a:pPr lvl="2"/>
            <a:r>
              <a:rPr lang="en-GB" noProof="0"/>
              <a:t>Bullet level 3	</a:t>
            </a:r>
          </a:p>
          <a:p>
            <a:pPr lvl="3"/>
            <a:r>
              <a:rPr lang="en-GB" noProof="0"/>
              <a:t>Bullet level 4</a:t>
            </a:r>
          </a:p>
          <a:p>
            <a:pPr lvl="4"/>
            <a:r>
              <a:rPr lang="en-GB" noProof="0"/>
              <a:t>Bullet level 5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68224" y="296871"/>
            <a:ext cx="11253216" cy="482549"/>
          </a:xfr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15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292608" y="779415"/>
            <a:ext cx="11228613" cy="46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257156" indent="0">
              <a:buNone/>
              <a:defRPr sz="900">
                <a:solidFill>
                  <a:schemeClr val="accent2"/>
                </a:solidFill>
                <a:latin typeface="+mj-lt"/>
              </a:defRPr>
            </a:lvl2pPr>
            <a:lvl3pPr marL="514312" indent="0">
              <a:buNone/>
              <a:defRPr sz="788">
                <a:solidFill>
                  <a:schemeClr val="accent2"/>
                </a:solidFill>
                <a:latin typeface="+mj-lt"/>
              </a:defRPr>
            </a:lvl3pPr>
            <a:lvl4pPr marL="771468" indent="0">
              <a:buNone/>
              <a:defRPr sz="675">
                <a:solidFill>
                  <a:schemeClr val="accent2"/>
                </a:solidFill>
                <a:latin typeface="+mj-lt"/>
              </a:defRPr>
            </a:lvl4pPr>
            <a:lvl5pPr marL="1028624" indent="0">
              <a:buNone/>
              <a:defRPr sz="675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GB" noProof="0"/>
              <a:t>© Amadeus IT Group and its affiliates and subsidiaries</a:t>
            </a:r>
          </a:p>
        </p:txBody>
      </p:sp>
      <p:sp>
        <p:nvSpPr>
          <p:cNvPr id="9" name="Marcador de número de diapositiva 32"/>
          <p:cNvSpPr>
            <a:spLocks noGrp="1"/>
          </p:cNvSpPr>
          <p:nvPr>
            <p:ph type="sldNum" sz="quarter" idx="4"/>
          </p:nvPr>
        </p:nvSpPr>
        <p:spPr>
          <a:xfrm>
            <a:off x="11776959" y="6519612"/>
            <a:ext cx="248264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7233092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NO photo l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-6348" y="0"/>
            <a:ext cx="12198351" cy="6858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noProof="0"/>
          </a:p>
        </p:txBody>
      </p:sp>
      <p:sp>
        <p:nvSpPr>
          <p:cNvPr id="11" name="Freeform 5"/>
          <p:cNvSpPr>
            <a:spLocks/>
          </p:cNvSpPr>
          <p:nvPr userDrawn="1"/>
        </p:nvSpPr>
        <p:spPr bwMode="auto">
          <a:xfrm>
            <a:off x="3081003" y="996683"/>
            <a:ext cx="8241679" cy="5879190"/>
          </a:xfrm>
          <a:custGeom>
            <a:avLst/>
            <a:gdLst>
              <a:gd name="T0" fmla="*/ 1104 w 1265"/>
              <a:gd name="T1" fmla="*/ 110 h 903"/>
              <a:gd name="T2" fmla="*/ 427 w 1265"/>
              <a:gd name="T3" fmla="*/ 25 h 903"/>
              <a:gd name="T4" fmla="*/ 169 w 1265"/>
              <a:gd name="T5" fmla="*/ 59 h 903"/>
              <a:gd name="T6" fmla="*/ 169 w 1265"/>
              <a:gd name="T7" fmla="*/ 59 h 903"/>
              <a:gd name="T8" fmla="*/ 169 w 1265"/>
              <a:gd name="T9" fmla="*/ 59 h 903"/>
              <a:gd name="T10" fmla="*/ 82 w 1265"/>
              <a:gd name="T11" fmla="*/ 221 h 903"/>
              <a:gd name="T12" fmla="*/ 32 w 1265"/>
              <a:gd name="T13" fmla="*/ 407 h 903"/>
              <a:gd name="T14" fmla="*/ 190 w 1265"/>
              <a:gd name="T15" fmla="*/ 663 h 903"/>
              <a:gd name="T16" fmla="*/ 489 w 1265"/>
              <a:gd name="T17" fmla="*/ 903 h 903"/>
              <a:gd name="T18" fmla="*/ 1129 w 1265"/>
              <a:gd name="T19" fmla="*/ 903 h 903"/>
              <a:gd name="T20" fmla="*/ 1247 w 1265"/>
              <a:gd name="T21" fmla="*/ 327 h 903"/>
              <a:gd name="T22" fmla="*/ 1104 w 1265"/>
              <a:gd name="T23" fmla="*/ 110 h 9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265" h="903">
                <a:moveTo>
                  <a:pt x="1104" y="110"/>
                </a:moveTo>
                <a:cubicBezTo>
                  <a:pt x="427" y="25"/>
                  <a:pt x="427" y="25"/>
                  <a:pt x="427" y="25"/>
                </a:cubicBezTo>
                <a:cubicBezTo>
                  <a:pt x="338" y="16"/>
                  <a:pt x="243" y="0"/>
                  <a:pt x="169" y="59"/>
                </a:cubicBezTo>
                <a:cubicBezTo>
                  <a:pt x="169" y="59"/>
                  <a:pt x="169" y="59"/>
                  <a:pt x="169" y="59"/>
                </a:cubicBezTo>
                <a:cubicBezTo>
                  <a:pt x="169" y="59"/>
                  <a:pt x="169" y="59"/>
                  <a:pt x="169" y="59"/>
                </a:cubicBezTo>
                <a:cubicBezTo>
                  <a:pt x="117" y="101"/>
                  <a:pt x="99" y="158"/>
                  <a:pt x="82" y="221"/>
                </a:cubicBezTo>
                <a:cubicBezTo>
                  <a:pt x="32" y="407"/>
                  <a:pt x="32" y="407"/>
                  <a:pt x="32" y="407"/>
                </a:cubicBezTo>
                <a:cubicBezTo>
                  <a:pt x="0" y="523"/>
                  <a:pt x="113" y="599"/>
                  <a:pt x="190" y="663"/>
                </a:cubicBezTo>
                <a:cubicBezTo>
                  <a:pt x="190" y="663"/>
                  <a:pt x="355" y="796"/>
                  <a:pt x="489" y="903"/>
                </a:cubicBezTo>
                <a:cubicBezTo>
                  <a:pt x="1129" y="903"/>
                  <a:pt x="1129" y="903"/>
                  <a:pt x="1129" y="903"/>
                </a:cubicBezTo>
                <a:cubicBezTo>
                  <a:pt x="1247" y="327"/>
                  <a:pt x="1247" y="327"/>
                  <a:pt x="1247" y="327"/>
                </a:cubicBezTo>
                <a:cubicBezTo>
                  <a:pt x="1265" y="222"/>
                  <a:pt x="1211" y="126"/>
                  <a:pt x="1104" y="110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86" name="Freeform 31"/>
          <p:cNvSpPr>
            <a:spLocks/>
          </p:cNvSpPr>
          <p:nvPr userDrawn="1"/>
        </p:nvSpPr>
        <p:spPr bwMode="auto">
          <a:xfrm>
            <a:off x="38109" y="298464"/>
            <a:ext cx="12112625" cy="6257925"/>
          </a:xfrm>
          <a:custGeom>
            <a:avLst/>
            <a:gdLst>
              <a:gd name="T0" fmla="*/ 0 w 7630"/>
              <a:gd name="T1" fmla="*/ 1263 h 3942"/>
              <a:gd name="T2" fmla="*/ 0 w 7630"/>
              <a:gd name="T3" fmla="*/ 3942 h 3942"/>
              <a:gd name="T4" fmla="*/ 7630 w 7630"/>
              <a:gd name="T5" fmla="*/ 3942 h 3942"/>
              <a:gd name="T6" fmla="*/ 7630 w 7630"/>
              <a:gd name="T7" fmla="*/ 0 h 39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630" h="3942">
                <a:moveTo>
                  <a:pt x="0" y="1263"/>
                </a:moveTo>
                <a:lnTo>
                  <a:pt x="0" y="3942"/>
                </a:lnTo>
                <a:lnTo>
                  <a:pt x="7630" y="3942"/>
                </a:lnTo>
                <a:lnTo>
                  <a:pt x="763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s-ES" sz="1350"/>
          </a:p>
        </p:txBody>
      </p:sp>
      <p:sp>
        <p:nvSpPr>
          <p:cNvPr id="95" name="Title 1"/>
          <p:cNvSpPr>
            <a:spLocks noGrp="1"/>
          </p:cNvSpPr>
          <p:nvPr>
            <p:ph type="title" hasCustomPrompt="1"/>
          </p:nvPr>
        </p:nvSpPr>
        <p:spPr>
          <a:xfrm>
            <a:off x="2235201" y="1801092"/>
            <a:ext cx="7467796" cy="1913318"/>
          </a:xfrm>
        </p:spPr>
        <p:txBody>
          <a:bodyPr anchor="b"/>
          <a:lstStyle>
            <a:lvl1pPr algn="r">
              <a:lnSpc>
                <a:spcPct val="100000"/>
              </a:lnSpc>
              <a:defRPr baseline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GB" noProof="0"/>
              <a:t>Add your title here</a:t>
            </a:r>
          </a:p>
        </p:txBody>
      </p:sp>
      <p:sp>
        <p:nvSpPr>
          <p:cNvPr id="96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2234263" y="3961324"/>
            <a:ext cx="7468733" cy="3815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lnSpc>
                <a:spcPct val="100000"/>
              </a:lnSpc>
              <a:buNone/>
              <a:defRPr sz="2400" baseline="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Insert your subheading here to support your heading</a:t>
            </a:r>
          </a:p>
        </p:txBody>
      </p:sp>
      <p:sp>
        <p:nvSpPr>
          <p:cNvPr id="14" name="Text Placeholder 97"/>
          <p:cNvSpPr>
            <a:spLocks noGrp="1"/>
          </p:cNvSpPr>
          <p:nvPr>
            <p:ph type="body" sz="quarter" idx="15" hasCustomPrompt="1"/>
          </p:nvPr>
        </p:nvSpPr>
        <p:spPr>
          <a:xfrm>
            <a:off x="7083801" y="5091546"/>
            <a:ext cx="2619201" cy="105886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 baseline="0">
                <a:solidFill>
                  <a:srgbClr val="323232"/>
                </a:solidFill>
              </a:defRPr>
            </a:lvl1pPr>
          </a:lstStyle>
          <a:p>
            <a:pPr lvl="0"/>
            <a:r>
              <a:rPr lang="en-GB" noProof="0"/>
              <a:t>Insert Author, </a:t>
            </a:r>
            <a:br>
              <a:rPr lang="en-GB" noProof="0"/>
            </a:br>
            <a:r>
              <a:rPr lang="en-GB" noProof="0"/>
              <a:t>department, </a:t>
            </a:r>
            <a:br>
              <a:rPr lang="en-GB" noProof="0"/>
            </a:br>
            <a:r>
              <a:rPr lang="en-GB" noProof="0"/>
              <a:t>date, place</a:t>
            </a:r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85000"/>
                  </a:schemeClr>
                </a:solidFill>
                <a:latin typeface="+mj-lt"/>
              </a:defRPr>
            </a:lvl1pPr>
          </a:lstStyle>
          <a:p>
            <a:r>
              <a:rPr lang="en-GB" noProof="0"/>
              <a:t>© Amadeus IT Group and its affiliates and subsidiaries</a:t>
            </a:r>
          </a:p>
        </p:txBody>
      </p:sp>
      <p:sp>
        <p:nvSpPr>
          <p:cNvPr id="34" name="Picture Placeholder 2"/>
          <p:cNvSpPr>
            <a:spLocks noGrp="1"/>
          </p:cNvSpPr>
          <p:nvPr>
            <p:ph type="pic" sz="quarter" idx="19" hasCustomPrompt="1"/>
          </p:nvPr>
        </p:nvSpPr>
        <p:spPr>
          <a:xfrm>
            <a:off x="2263534" y="383607"/>
            <a:ext cx="1009747" cy="385421"/>
          </a:xfrm>
          <a:custGeom>
            <a:avLst/>
            <a:gdLst>
              <a:gd name="connsiteX0" fmla="*/ 0 w 822960"/>
              <a:gd name="connsiteY0" fmla="*/ 0 h 365760"/>
              <a:gd name="connsiteX1" fmla="*/ 822960 w 822960"/>
              <a:gd name="connsiteY1" fmla="*/ 0 h 365760"/>
              <a:gd name="connsiteX2" fmla="*/ 822960 w 822960"/>
              <a:gd name="connsiteY2" fmla="*/ 365760 h 365760"/>
              <a:gd name="connsiteX3" fmla="*/ 0 w 822960"/>
              <a:gd name="connsiteY3" fmla="*/ 365760 h 365760"/>
              <a:gd name="connsiteX4" fmla="*/ 0 w 822960"/>
              <a:gd name="connsiteY4" fmla="*/ 0 h 365760"/>
              <a:gd name="connsiteX0" fmla="*/ 0 w 822960"/>
              <a:gd name="connsiteY0" fmla="*/ 0 h 365760"/>
              <a:gd name="connsiteX1" fmla="*/ 822960 w 822960"/>
              <a:gd name="connsiteY1" fmla="*/ 0 h 365760"/>
              <a:gd name="connsiteX2" fmla="*/ 822960 w 822960"/>
              <a:gd name="connsiteY2" fmla="*/ 365760 h 365760"/>
              <a:gd name="connsiteX3" fmla="*/ 0 w 822960"/>
              <a:gd name="connsiteY3" fmla="*/ 365760 h 365760"/>
              <a:gd name="connsiteX4" fmla="*/ 0 w 822960"/>
              <a:gd name="connsiteY4" fmla="*/ 0 h 365760"/>
              <a:gd name="connsiteX0" fmla="*/ 0 w 822960"/>
              <a:gd name="connsiteY0" fmla="*/ 170364 h 365760"/>
              <a:gd name="connsiteX1" fmla="*/ 822960 w 822960"/>
              <a:gd name="connsiteY1" fmla="*/ 0 h 365760"/>
              <a:gd name="connsiteX2" fmla="*/ 822960 w 822960"/>
              <a:gd name="connsiteY2" fmla="*/ 365760 h 365760"/>
              <a:gd name="connsiteX3" fmla="*/ 0 w 822960"/>
              <a:gd name="connsiteY3" fmla="*/ 365760 h 365760"/>
              <a:gd name="connsiteX4" fmla="*/ 0 w 822960"/>
              <a:gd name="connsiteY4" fmla="*/ 170364 h 365760"/>
              <a:gd name="connsiteX0" fmla="*/ 0 w 822960"/>
              <a:gd name="connsiteY0" fmla="*/ 13908 h 209304"/>
              <a:gd name="connsiteX1" fmla="*/ 809053 w 822960"/>
              <a:gd name="connsiteY1" fmla="*/ 0 h 209304"/>
              <a:gd name="connsiteX2" fmla="*/ 822960 w 822960"/>
              <a:gd name="connsiteY2" fmla="*/ 209304 h 209304"/>
              <a:gd name="connsiteX3" fmla="*/ 0 w 822960"/>
              <a:gd name="connsiteY3" fmla="*/ 209304 h 209304"/>
              <a:gd name="connsiteX4" fmla="*/ 0 w 822960"/>
              <a:gd name="connsiteY4" fmla="*/ 13908 h 209304"/>
              <a:gd name="connsiteX0" fmla="*/ 0 w 822960"/>
              <a:gd name="connsiteY0" fmla="*/ 0 h 195396"/>
              <a:gd name="connsiteX1" fmla="*/ 819483 w 822960"/>
              <a:gd name="connsiteY1" fmla="*/ 3476 h 195396"/>
              <a:gd name="connsiteX2" fmla="*/ 822960 w 822960"/>
              <a:gd name="connsiteY2" fmla="*/ 195396 h 195396"/>
              <a:gd name="connsiteX3" fmla="*/ 0 w 822960"/>
              <a:gd name="connsiteY3" fmla="*/ 195396 h 195396"/>
              <a:gd name="connsiteX4" fmla="*/ 0 w 822960"/>
              <a:gd name="connsiteY4" fmla="*/ 0 h 195396"/>
              <a:gd name="connsiteX0" fmla="*/ 0 w 822960"/>
              <a:gd name="connsiteY0" fmla="*/ 3477 h 198873"/>
              <a:gd name="connsiteX1" fmla="*/ 819483 w 822960"/>
              <a:gd name="connsiteY1" fmla="*/ 0 h 198873"/>
              <a:gd name="connsiteX2" fmla="*/ 822960 w 822960"/>
              <a:gd name="connsiteY2" fmla="*/ 198873 h 198873"/>
              <a:gd name="connsiteX3" fmla="*/ 0 w 822960"/>
              <a:gd name="connsiteY3" fmla="*/ 198873 h 198873"/>
              <a:gd name="connsiteX4" fmla="*/ 0 w 822960"/>
              <a:gd name="connsiteY4" fmla="*/ 3477 h 198873"/>
              <a:gd name="connsiteX0" fmla="*/ 0 w 822960"/>
              <a:gd name="connsiteY0" fmla="*/ 8568 h 203964"/>
              <a:gd name="connsiteX1" fmla="*/ 819483 w 822960"/>
              <a:gd name="connsiteY1" fmla="*/ 5091 h 203964"/>
              <a:gd name="connsiteX2" fmla="*/ 822960 w 822960"/>
              <a:gd name="connsiteY2" fmla="*/ 203964 h 203964"/>
              <a:gd name="connsiteX3" fmla="*/ 0 w 822960"/>
              <a:gd name="connsiteY3" fmla="*/ 203964 h 203964"/>
              <a:gd name="connsiteX4" fmla="*/ 0 w 822960"/>
              <a:gd name="connsiteY4" fmla="*/ 8568 h 203964"/>
              <a:gd name="connsiteX0" fmla="*/ 0 w 822960"/>
              <a:gd name="connsiteY0" fmla="*/ 3477 h 198873"/>
              <a:gd name="connsiteX1" fmla="*/ 819483 w 822960"/>
              <a:gd name="connsiteY1" fmla="*/ 0 h 198873"/>
              <a:gd name="connsiteX2" fmla="*/ 822960 w 822960"/>
              <a:gd name="connsiteY2" fmla="*/ 198873 h 198873"/>
              <a:gd name="connsiteX3" fmla="*/ 0 w 822960"/>
              <a:gd name="connsiteY3" fmla="*/ 198873 h 198873"/>
              <a:gd name="connsiteX4" fmla="*/ 0 w 822960"/>
              <a:gd name="connsiteY4" fmla="*/ 3477 h 198873"/>
              <a:gd name="connsiteX0" fmla="*/ 0 w 822960"/>
              <a:gd name="connsiteY0" fmla="*/ 3477 h 198873"/>
              <a:gd name="connsiteX1" fmla="*/ 819483 w 822960"/>
              <a:gd name="connsiteY1" fmla="*/ 0 h 198873"/>
              <a:gd name="connsiteX2" fmla="*/ 822960 w 822960"/>
              <a:gd name="connsiteY2" fmla="*/ 198873 h 198873"/>
              <a:gd name="connsiteX3" fmla="*/ 0 w 822960"/>
              <a:gd name="connsiteY3" fmla="*/ 198873 h 198873"/>
              <a:gd name="connsiteX4" fmla="*/ 0 w 822960"/>
              <a:gd name="connsiteY4" fmla="*/ 3477 h 198873"/>
              <a:gd name="connsiteX0" fmla="*/ 0 w 822960"/>
              <a:gd name="connsiteY0" fmla="*/ 3477 h 198873"/>
              <a:gd name="connsiteX1" fmla="*/ 819483 w 822960"/>
              <a:gd name="connsiteY1" fmla="*/ 0 h 198873"/>
              <a:gd name="connsiteX2" fmla="*/ 822960 w 822960"/>
              <a:gd name="connsiteY2" fmla="*/ 198873 h 198873"/>
              <a:gd name="connsiteX3" fmla="*/ 0 w 822960"/>
              <a:gd name="connsiteY3" fmla="*/ 198873 h 198873"/>
              <a:gd name="connsiteX4" fmla="*/ 0 w 822960"/>
              <a:gd name="connsiteY4" fmla="*/ 3477 h 198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2960" h="198873">
                <a:moveTo>
                  <a:pt x="0" y="3477"/>
                </a:moveTo>
                <a:lnTo>
                  <a:pt x="819483" y="0"/>
                </a:lnTo>
                <a:lnTo>
                  <a:pt x="822960" y="198873"/>
                </a:lnTo>
                <a:lnTo>
                  <a:pt x="0" y="198873"/>
                </a:lnTo>
                <a:lnTo>
                  <a:pt x="0" y="3477"/>
                </a:lnTo>
                <a:close/>
              </a:path>
            </a:pathLst>
          </a:custGeom>
        </p:spPr>
        <p:txBody>
          <a:bodyPr/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GB"/>
              <a:t>Co-branding</a:t>
            </a:r>
          </a:p>
        </p:txBody>
      </p:sp>
      <p:cxnSp>
        <p:nvCxnSpPr>
          <p:cNvPr id="13" name="Conector recto 8"/>
          <p:cNvCxnSpPr/>
          <p:nvPr userDrawn="1"/>
        </p:nvCxnSpPr>
        <p:spPr>
          <a:xfrm flipV="1">
            <a:off x="1972783" y="516161"/>
            <a:ext cx="0" cy="120314"/>
          </a:xfrm>
          <a:prstGeom prst="line">
            <a:avLst/>
          </a:prstGeom>
          <a:ln w="9525" cmpd="sng">
            <a:solidFill>
              <a:srgbClr val="DDDDD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Freeform 5"/>
          <p:cNvSpPr>
            <a:spLocks noEditPoints="1"/>
          </p:cNvSpPr>
          <p:nvPr userDrawn="1"/>
        </p:nvSpPr>
        <p:spPr bwMode="auto">
          <a:xfrm>
            <a:off x="517319" y="490534"/>
            <a:ext cx="1267005" cy="175624"/>
          </a:xfrm>
          <a:custGeom>
            <a:avLst/>
            <a:gdLst>
              <a:gd name="T0" fmla="*/ 246 w 363"/>
              <a:gd name="T1" fmla="*/ 48 h 48"/>
              <a:gd name="T2" fmla="*/ 262 w 363"/>
              <a:gd name="T3" fmla="*/ 39 h 48"/>
              <a:gd name="T4" fmla="*/ 238 w 363"/>
              <a:gd name="T5" fmla="*/ 39 h 48"/>
              <a:gd name="T6" fmla="*/ 259 w 363"/>
              <a:gd name="T7" fmla="*/ 27 h 48"/>
              <a:gd name="T8" fmla="*/ 238 w 363"/>
              <a:gd name="T9" fmla="*/ 19 h 48"/>
              <a:gd name="T10" fmla="*/ 248 w 363"/>
              <a:gd name="T11" fmla="*/ 8 h 48"/>
              <a:gd name="T12" fmla="*/ 261 w 363"/>
              <a:gd name="T13" fmla="*/ 1 h 48"/>
              <a:gd name="T14" fmla="*/ 228 w 363"/>
              <a:gd name="T15" fmla="*/ 2 h 48"/>
              <a:gd name="T16" fmla="*/ 81 w 363"/>
              <a:gd name="T17" fmla="*/ 27 h 48"/>
              <a:gd name="T18" fmla="*/ 79 w 363"/>
              <a:gd name="T19" fmla="*/ 27 h 48"/>
              <a:gd name="T20" fmla="*/ 62 w 363"/>
              <a:gd name="T21" fmla="*/ 0 h 48"/>
              <a:gd name="T22" fmla="*/ 52 w 363"/>
              <a:gd name="T23" fmla="*/ 47 h 48"/>
              <a:gd name="T24" fmla="*/ 65 w 363"/>
              <a:gd name="T25" fmla="*/ 15 h 48"/>
              <a:gd name="T26" fmla="*/ 80 w 363"/>
              <a:gd name="T27" fmla="*/ 42 h 48"/>
              <a:gd name="T28" fmla="*/ 95 w 363"/>
              <a:gd name="T29" fmla="*/ 15 h 48"/>
              <a:gd name="T30" fmla="*/ 108 w 363"/>
              <a:gd name="T31" fmla="*/ 47 h 48"/>
              <a:gd name="T32" fmla="*/ 98 w 363"/>
              <a:gd name="T33" fmla="*/ 0 h 48"/>
              <a:gd name="T34" fmla="*/ 81 w 363"/>
              <a:gd name="T35" fmla="*/ 27 h 48"/>
              <a:gd name="T36" fmla="*/ 17 w 363"/>
              <a:gd name="T37" fmla="*/ 40 h 48"/>
              <a:gd name="T38" fmla="*/ 18 w 363"/>
              <a:gd name="T39" fmla="*/ 27 h 48"/>
              <a:gd name="T40" fmla="*/ 29 w 363"/>
              <a:gd name="T41" fmla="*/ 37 h 48"/>
              <a:gd name="T42" fmla="*/ 3 w 363"/>
              <a:gd name="T43" fmla="*/ 3 h 48"/>
              <a:gd name="T44" fmla="*/ 20 w 363"/>
              <a:gd name="T45" fmla="*/ 9 h 48"/>
              <a:gd name="T46" fmla="*/ 29 w 363"/>
              <a:gd name="T47" fmla="*/ 19 h 48"/>
              <a:gd name="T48" fmla="*/ 0 w 363"/>
              <a:gd name="T49" fmla="*/ 34 h 48"/>
              <a:gd name="T50" fmla="*/ 29 w 363"/>
              <a:gd name="T51" fmla="*/ 44 h 48"/>
              <a:gd name="T52" fmla="*/ 39 w 363"/>
              <a:gd name="T53" fmla="*/ 13 h 48"/>
              <a:gd name="T54" fmla="*/ 147 w 363"/>
              <a:gd name="T55" fmla="*/ 37 h 48"/>
              <a:gd name="T56" fmla="*/ 128 w 363"/>
              <a:gd name="T57" fmla="*/ 34 h 48"/>
              <a:gd name="T58" fmla="*/ 147 w 363"/>
              <a:gd name="T59" fmla="*/ 26 h 48"/>
              <a:gd name="T60" fmla="*/ 141 w 363"/>
              <a:gd name="T61" fmla="*/ 0 h 48"/>
              <a:gd name="T62" fmla="*/ 124 w 363"/>
              <a:gd name="T63" fmla="*/ 11 h 48"/>
              <a:gd name="T64" fmla="*/ 147 w 363"/>
              <a:gd name="T65" fmla="*/ 16 h 48"/>
              <a:gd name="T66" fmla="*/ 138 w 363"/>
              <a:gd name="T67" fmla="*/ 19 h 48"/>
              <a:gd name="T68" fmla="*/ 133 w 363"/>
              <a:gd name="T69" fmla="*/ 48 h 48"/>
              <a:gd name="T70" fmla="*/ 158 w 363"/>
              <a:gd name="T71" fmla="*/ 46 h 48"/>
              <a:gd name="T72" fmla="*/ 141 w 363"/>
              <a:gd name="T73" fmla="*/ 0 h 48"/>
              <a:gd name="T74" fmla="*/ 293 w 363"/>
              <a:gd name="T75" fmla="*/ 39 h 48"/>
              <a:gd name="T76" fmla="*/ 284 w 363"/>
              <a:gd name="T77" fmla="*/ 0 h 48"/>
              <a:gd name="T78" fmla="*/ 274 w 363"/>
              <a:gd name="T79" fmla="*/ 1 h 48"/>
              <a:gd name="T80" fmla="*/ 290 w 363"/>
              <a:gd name="T81" fmla="*/ 48 h 48"/>
              <a:gd name="T82" fmla="*/ 316 w 363"/>
              <a:gd name="T83" fmla="*/ 46 h 48"/>
              <a:gd name="T84" fmla="*/ 308 w 363"/>
              <a:gd name="T85" fmla="*/ 0 h 48"/>
              <a:gd name="T86" fmla="*/ 305 w 363"/>
              <a:gd name="T87" fmla="*/ 35 h 48"/>
              <a:gd name="T88" fmla="*/ 344 w 363"/>
              <a:gd name="T89" fmla="*/ 48 h 48"/>
              <a:gd name="T90" fmla="*/ 348 w 363"/>
              <a:gd name="T91" fmla="*/ 19 h 48"/>
              <a:gd name="T92" fmla="*/ 347 w 363"/>
              <a:gd name="T93" fmla="*/ 8 h 48"/>
              <a:gd name="T94" fmla="*/ 361 w 363"/>
              <a:gd name="T95" fmla="*/ 3 h 48"/>
              <a:gd name="T96" fmla="*/ 329 w 363"/>
              <a:gd name="T97" fmla="*/ 13 h 48"/>
              <a:gd name="T98" fmla="*/ 352 w 363"/>
              <a:gd name="T99" fmla="*/ 34 h 48"/>
              <a:gd name="T100" fmla="*/ 330 w 363"/>
              <a:gd name="T101" fmla="*/ 38 h 48"/>
              <a:gd name="T102" fmla="*/ 183 w 363"/>
              <a:gd name="T103" fmla="*/ 9 h 48"/>
              <a:gd name="T104" fmla="*/ 205 w 363"/>
              <a:gd name="T105" fmla="*/ 23 h 48"/>
              <a:gd name="T106" fmla="*/ 183 w 363"/>
              <a:gd name="T107" fmla="*/ 39 h 48"/>
              <a:gd name="T108" fmla="*/ 192 w 363"/>
              <a:gd name="T109" fmla="*/ 0 h 48"/>
              <a:gd name="T110" fmla="*/ 173 w 363"/>
              <a:gd name="T111" fmla="*/ 46 h 48"/>
              <a:gd name="T112" fmla="*/ 216 w 363"/>
              <a:gd name="T113" fmla="*/ 23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63" h="48">
                <a:moveTo>
                  <a:pt x="228" y="46"/>
                </a:moveTo>
                <a:cubicBezTo>
                  <a:pt x="228" y="46"/>
                  <a:pt x="236" y="48"/>
                  <a:pt x="246" y="48"/>
                </a:cubicBezTo>
                <a:cubicBezTo>
                  <a:pt x="257" y="48"/>
                  <a:pt x="262" y="47"/>
                  <a:pt x="262" y="47"/>
                </a:cubicBezTo>
                <a:cubicBezTo>
                  <a:pt x="262" y="39"/>
                  <a:pt x="262" y="39"/>
                  <a:pt x="262" y="39"/>
                </a:cubicBezTo>
                <a:cubicBezTo>
                  <a:pt x="262" y="39"/>
                  <a:pt x="257" y="40"/>
                  <a:pt x="249" y="40"/>
                </a:cubicBezTo>
                <a:cubicBezTo>
                  <a:pt x="242" y="40"/>
                  <a:pt x="238" y="39"/>
                  <a:pt x="238" y="39"/>
                </a:cubicBezTo>
                <a:cubicBezTo>
                  <a:pt x="238" y="27"/>
                  <a:pt x="238" y="27"/>
                  <a:pt x="238" y="27"/>
                </a:cubicBezTo>
                <a:cubicBezTo>
                  <a:pt x="259" y="27"/>
                  <a:pt x="259" y="27"/>
                  <a:pt x="259" y="27"/>
                </a:cubicBezTo>
                <a:cubicBezTo>
                  <a:pt x="259" y="19"/>
                  <a:pt x="259" y="19"/>
                  <a:pt x="259" y="19"/>
                </a:cubicBezTo>
                <a:cubicBezTo>
                  <a:pt x="238" y="19"/>
                  <a:pt x="238" y="19"/>
                  <a:pt x="238" y="19"/>
                </a:cubicBezTo>
                <a:cubicBezTo>
                  <a:pt x="238" y="9"/>
                  <a:pt x="238" y="9"/>
                  <a:pt x="238" y="9"/>
                </a:cubicBezTo>
                <a:cubicBezTo>
                  <a:pt x="238" y="9"/>
                  <a:pt x="242" y="8"/>
                  <a:pt x="248" y="8"/>
                </a:cubicBezTo>
                <a:cubicBezTo>
                  <a:pt x="255" y="8"/>
                  <a:pt x="261" y="9"/>
                  <a:pt x="261" y="9"/>
                </a:cubicBezTo>
                <a:cubicBezTo>
                  <a:pt x="261" y="1"/>
                  <a:pt x="261" y="1"/>
                  <a:pt x="261" y="1"/>
                </a:cubicBezTo>
                <a:cubicBezTo>
                  <a:pt x="261" y="1"/>
                  <a:pt x="256" y="0"/>
                  <a:pt x="247" y="0"/>
                </a:cubicBezTo>
                <a:cubicBezTo>
                  <a:pt x="236" y="0"/>
                  <a:pt x="228" y="2"/>
                  <a:pt x="228" y="2"/>
                </a:cubicBezTo>
                <a:lnTo>
                  <a:pt x="228" y="46"/>
                </a:lnTo>
                <a:close/>
                <a:moveTo>
                  <a:pt x="81" y="27"/>
                </a:moveTo>
                <a:cubicBezTo>
                  <a:pt x="81" y="28"/>
                  <a:pt x="80" y="29"/>
                  <a:pt x="80" y="30"/>
                </a:cubicBezTo>
                <a:cubicBezTo>
                  <a:pt x="80" y="29"/>
                  <a:pt x="80" y="28"/>
                  <a:pt x="79" y="27"/>
                </a:cubicBezTo>
                <a:cubicBezTo>
                  <a:pt x="70" y="4"/>
                  <a:pt x="70" y="4"/>
                  <a:pt x="70" y="4"/>
                </a:cubicBezTo>
                <a:cubicBezTo>
                  <a:pt x="69" y="0"/>
                  <a:pt x="66" y="0"/>
                  <a:pt x="62" y="0"/>
                </a:cubicBezTo>
                <a:cubicBezTo>
                  <a:pt x="60" y="0"/>
                  <a:pt x="57" y="0"/>
                  <a:pt x="57" y="0"/>
                </a:cubicBezTo>
                <a:cubicBezTo>
                  <a:pt x="52" y="47"/>
                  <a:pt x="52" y="47"/>
                  <a:pt x="52" y="47"/>
                </a:cubicBezTo>
                <a:cubicBezTo>
                  <a:pt x="63" y="47"/>
                  <a:pt x="63" y="47"/>
                  <a:pt x="63" y="47"/>
                </a:cubicBezTo>
                <a:cubicBezTo>
                  <a:pt x="65" y="15"/>
                  <a:pt x="65" y="15"/>
                  <a:pt x="65" y="15"/>
                </a:cubicBezTo>
                <a:cubicBezTo>
                  <a:pt x="75" y="39"/>
                  <a:pt x="75" y="39"/>
                  <a:pt x="75" y="39"/>
                </a:cubicBezTo>
                <a:cubicBezTo>
                  <a:pt x="76" y="41"/>
                  <a:pt x="77" y="42"/>
                  <a:pt x="80" y="42"/>
                </a:cubicBezTo>
                <a:cubicBezTo>
                  <a:pt x="83" y="42"/>
                  <a:pt x="85" y="41"/>
                  <a:pt x="85" y="39"/>
                </a:cubicBezTo>
                <a:cubicBezTo>
                  <a:pt x="95" y="15"/>
                  <a:pt x="95" y="15"/>
                  <a:pt x="95" y="15"/>
                </a:cubicBezTo>
                <a:cubicBezTo>
                  <a:pt x="97" y="47"/>
                  <a:pt x="97" y="47"/>
                  <a:pt x="97" y="47"/>
                </a:cubicBezTo>
                <a:cubicBezTo>
                  <a:pt x="108" y="47"/>
                  <a:pt x="108" y="47"/>
                  <a:pt x="108" y="47"/>
                </a:cubicBezTo>
                <a:cubicBezTo>
                  <a:pt x="103" y="0"/>
                  <a:pt x="103" y="0"/>
                  <a:pt x="103" y="0"/>
                </a:cubicBezTo>
                <a:cubicBezTo>
                  <a:pt x="103" y="0"/>
                  <a:pt x="100" y="0"/>
                  <a:pt x="98" y="0"/>
                </a:cubicBezTo>
                <a:cubicBezTo>
                  <a:pt x="94" y="0"/>
                  <a:pt x="92" y="0"/>
                  <a:pt x="90" y="4"/>
                </a:cubicBezTo>
                <a:lnTo>
                  <a:pt x="81" y="27"/>
                </a:lnTo>
                <a:close/>
                <a:moveTo>
                  <a:pt x="29" y="37"/>
                </a:moveTo>
                <a:cubicBezTo>
                  <a:pt x="27" y="38"/>
                  <a:pt x="21" y="40"/>
                  <a:pt x="17" y="40"/>
                </a:cubicBezTo>
                <a:cubicBezTo>
                  <a:pt x="13" y="40"/>
                  <a:pt x="10" y="38"/>
                  <a:pt x="10" y="34"/>
                </a:cubicBezTo>
                <a:cubicBezTo>
                  <a:pt x="10" y="29"/>
                  <a:pt x="12" y="27"/>
                  <a:pt x="18" y="27"/>
                </a:cubicBezTo>
                <a:cubicBezTo>
                  <a:pt x="29" y="26"/>
                  <a:pt x="29" y="26"/>
                  <a:pt x="29" y="26"/>
                </a:cubicBezTo>
                <a:lnTo>
                  <a:pt x="29" y="37"/>
                </a:lnTo>
                <a:close/>
                <a:moveTo>
                  <a:pt x="23" y="0"/>
                </a:moveTo>
                <a:cubicBezTo>
                  <a:pt x="14" y="0"/>
                  <a:pt x="6" y="2"/>
                  <a:pt x="3" y="3"/>
                </a:cubicBezTo>
                <a:cubicBezTo>
                  <a:pt x="6" y="11"/>
                  <a:pt x="6" y="11"/>
                  <a:pt x="6" y="11"/>
                </a:cubicBezTo>
                <a:cubicBezTo>
                  <a:pt x="6" y="11"/>
                  <a:pt x="13" y="9"/>
                  <a:pt x="20" y="9"/>
                </a:cubicBezTo>
                <a:cubicBezTo>
                  <a:pt x="26" y="9"/>
                  <a:pt x="29" y="10"/>
                  <a:pt x="29" y="16"/>
                </a:cubicBezTo>
                <a:cubicBezTo>
                  <a:pt x="29" y="19"/>
                  <a:pt x="29" y="19"/>
                  <a:pt x="29" y="19"/>
                </a:cubicBezTo>
                <a:cubicBezTo>
                  <a:pt x="20" y="19"/>
                  <a:pt x="20" y="19"/>
                  <a:pt x="20" y="19"/>
                </a:cubicBezTo>
                <a:cubicBezTo>
                  <a:pt x="4" y="19"/>
                  <a:pt x="0" y="26"/>
                  <a:pt x="0" y="34"/>
                </a:cubicBezTo>
                <a:cubicBezTo>
                  <a:pt x="0" y="45"/>
                  <a:pt x="8" y="48"/>
                  <a:pt x="15" y="48"/>
                </a:cubicBezTo>
                <a:cubicBezTo>
                  <a:pt x="24" y="48"/>
                  <a:pt x="29" y="44"/>
                  <a:pt x="29" y="44"/>
                </a:cubicBezTo>
                <a:cubicBezTo>
                  <a:pt x="30" y="44"/>
                  <a:pt x="31" y="46"/>
                  <a:pt x="39" y="46"/>
                </a:cubicBezTo>
                <a:cubicBezTo>
                  <a:pt x="39" y="13"/>
                  <a:pt x="39" y="13"/>
                  <a:pt x="39" y="13"/>
                </a:cubicBezTo>
                <a:cubicBezTo>
                  <a:pt x="39" y="4"/>
                  <a:pt x="33" y="0"/>
                  <a:pt x="23" y="0"/>
                </a:cubicBezTo>
                <a:moveTo>
                  <a:pt x="147" y="37"/>
                </a:moveTo>
                <a:cubicBezTo>
                  <a:pt x="145" y="38"/>
                  <a:pt x="140" y="40"/>
                  <a:pt x="136" y="40"/>
                </a:cubicBezTo>
                <a:cubicBezTo>
                  <a:pt x="131" y="40"/>
                  <a:pt x="128" y="38"/>
                  <a:pt x="128" y="34"/>
                </a:cubicBezTo>
                <a:cubicBezTo>
                  <a:pt x="128" y="29"/>
                  <a:pt x="130" y="27"/>
                  <a:pt x="136" y="27"/>
                </a:cubicBezTo>
                <a:cubicBezTo>
                  <a:pt x="147" y="26"/>
                  <a:pt x="147" y="26"/>
                  <a:pt x="147" y="26"/>
                </a:cubicBezTo>
                <a:lnTo>
                  <a:pt x="147" y="37"/>
                </a:lnTo>
                <a:close/>
                <a:moveTo>
                  <a:pt x="141" y="0"/>
                </a:moveTo>
                <a:cubicBezTo>
                  <a:pt x="132" y="0"/>
                  <a:pt x="125" y="2"/>
                  <a:pt x="122" y="3"/>
                </a:cubicBezTo>
                <a:cubicBezTo>
                  <a:pt x="124" y="11"/>
                  <a:pt x="124" y="11"/>
                  <a:pt x="124" y="11"/>
                </a:cubicBezTo>
                <a:cubicBezTo>
                  <a:pt x="124" y="11"/>
                  <a:pt x="131" y="9"/>
                  <a:pt x="138" y="9"/>
                </a:cubicBezTo>
                <a:cubicBezTo>
                  <a:pt x="144" y="9"/>
                  <a:pt x="147" y="10"/>
                  <a:pt x="147" y="16"/>
                </a:cubicBezTo>
                <a:cubicBezTo>
                  <a:pt x="147" y="19"/>
                  <a:pt x="147" y="19"/>
                  <a:pt x="147" y="19"/>
                </a:cubicBezTo>
                <a:cubicBezTo>
                  <a:pt x="138" y="19"/>
                  <a:pt x="138" y="19"/>
                  <a:pt x="138" y="19"/>
                </a:cubicBezTo>
                <a:cubicBezTo>
                  <a:pt x="123" y="19"/>
                  <a:pt x="118" y="26"/>
                  <a:pt x="118" y="34"/>
                </a:cubicBezTo>
                <a:cubicBezTo>
                  <a:pt x="118" y="45"/>
                  <a:pt x="126" y="48"/>
                  <a:pt x="133" y="48"/>
                </a:cubicBezTo>
                <a:cubicBezTo>
                  <a:pt x="142" y="48"/>
                  <a:pt x="147" y="44"/>
                  <a:pt x="148" y="44"/>
                </a:cubicBezTo>
                <a:cubicBezTo>
                  <a:pt x="148" y="44"/>
                  <a:pt x="150" y="46"/>
                  <a:pt x="158" y="46"/>
                </a:cubicBezTo>
                <a:cubicBezTo>
                  <a:pt x="158" y="13"/>
                  <a:pt x="158" y="13"/>
                  <a:pt x="158" y="13"/>
                </a:cubicBezTo>
                <a:cubicBezTo>
                  <a:pt x="158" y="4"/>
                  <a:pt x="151" y="0"/>
                  <a:pt x="141" y="0"/>
                </a:cubicBezTo>
                <a:moveTo>
                  <a:pt x="305" y="35"/>
                </a:moveTo>
                <a:cubicBezTo>
                  <a:pt x="303" y="37"/>
                  <a:pt x="298" y="39"/>
                  <a:pt x="293" y="39"/>
                </a:cubicBezTo>
                <a:cubicBezTo>
                  <a:pt x="286" y="39"/>
                  <a:pt x="284" y="35"/>
                  <a:pt x="284" y="28"/>
                </a:cubicBezTo>
                <a:cubicBezTo>
                  <a:pt x="284" y="0"/>
                  <a:pt x="284" y="0"/>
                  <a:pt x="284" y="0"/>
                </a:cubicBezTo>
                <a:cubicBezTo>
                  <a:pt x="283" y="0"/>
                  <a:pt x="283" y="0"/>
                  <a:pt x="283" y="0"/>
                </a:cubicBezTo>
                <a:cubicBezTo>
                  <a:pt x="281" y="0"/>
                  <a:pt x="275" y="0"/>
                  <a:pt x="274" y="1"/>
                </a:cubicBezTo>
                <a:cubicBezTo>
                  <a:pt x="274" y="29"/>
                  <a:pt x="274" y="29"/>
                  <a:pt x="274" y="29"/>
                </a:cubicBezTo>
                <a:cubicBezTo>
                  <a:pt x="274" y="42"/>
                  <a:pt x="277" y="48"/>
                  <a:pt x="290" y="48"/>
                </a:cubicBezTo>
                <a:cubicBezTo>
                  <a:pt x="300" y="48"/>
                  <a:pt x="305" y="44"/>
                  <a:pt x="306" y="44"/>
                </a:cubicBezTo>
                <a:cubicBezTo>
                  <a:pt x="306" y="44"/>
                  <a:pt x="309" y="46"/>
                  <a:pt x="316" y="46"/>
                </a:cubicBezTo>
                <a:cubicBezTo>
                  <a:pt x="316" y="1"/>
                  <a:pt x="316" y="1"/>
                  <a:pt x="316" y="1"/>
                </a:cubicBezTo>
                <a:cubicBezTo>
                  <a:pt x="315" y="1"/>
                  <a:pt x="310" y="0"/>
                  <a:pt x="308" y="0"/>
                </a:cubicBezTo>
                <a:cubicBezTo>
                  <a:pt x="305" y="0"/>
                  <a:pt x="305" y="0"/>
                  <a:pt x="305" y="0"/>
                </a:cubicBezTo>
                <a:lnTo>
                  <a:pt x="305" y="35"/>
                </a:lnTo>
                <a:close/>
                <a:moveTo>
                  <a:pt x="328" y="46"/>
                </a:moveTo>
                <a:cubicBezTo>
                  <a:pt x="328" y="46"/>
                  <a:pt x="335" y="48"/>
                  <a:pt x="344" y="48"/>
                </a:cubicBezTo>
                <a:cubicBezTo>
                  <a:pt x="352" y="48"/>
                  <a:pt x="363" y="45"/>
                  <a:pt x="363" y="33"/>
                </a:cubicBezTo>
                <a:cubicBezTo>
                  <a:pt x="363" y="26"/>
                  <a:pt x="357" y="23"/>
                  <a:pt x="348" y="19"/>
                </a:cubicBezTo>
                <a:cubicBezTo>
                  <a:pt x="343" y="18"/>
                  <a:pt x="339" y="16"/>
                  <a:pt x="339" y="13"/>
                </a:cubicBezTo>
                <a:cubicBezTo>
                  <a:pt x="339" y="11"/>
                  <a:pt x="340" y="8"/>
                  <a:pt x="347" y="8"/>
                </a:cubicBezTo>
                <a:cubicBezTo>
                  <a:pt x="352" y="8"/>
                  <a:pt x="358" y="11"/>
                  <a:pt x="358" y="11"/>
                </a:cubicBezTo>
                <a:cubicBezTo>
                  <a:pt x="361" y="3"/>
                  <a:pt x="361" y="3"/>
                  <a:pt x="361" y="3"/>
                </a:cubicBezTo>
                <a:cubicBezTo>
                  <a:pt x="359" y="2"/>
                  <a:pt x="354" y="0"/>
                  <a:pt x="346" y="0"/>
                </a:cubicBezTo>
                <a:cubicBezTo>
                  <a:pt x="337" y="0"/>
                  <a:pt x="329" y="4"/>
                  <a:pt x="329" y="13"/>
                </a:cubicBezTo>
                <a:cubicBezTo>
                  <a:pt x="329" y="23"/>
                  <a:pt x="337" y="26"/>
                  <a:pt x="344" y="28"/>
                </a:cubicBezTo>
                <a:cubicBezTo>
                  <a:pt x="349" y="29"/>
                  <a:pt x="352" y="31"/>
                  <a:pt x="352" y="34"/>
                </a:cubicBezTo>
                <a:cubicBezTo>
                  <a:pt x="352" y="37"/>
                  <a:pt x="351" y="40"/>
                  <a:pt x="343" y="40"/>
                </a:cubicBezTo>
                <a:cubicBezTo>
                  <a:pt x="337" y="40"/>
                  <a:pt x="330" y="38"/>
                  <a:pt x="330" y="38"/>
                </a:cubicBezTo>
                <a:lnTo>
                  <a:pt x="328" y="46"/>
                </a:lnTo>
                <a:close/>
                <a:moveTo>
                  <a:pt x="183" y="9"/>
                </a:moveTo>
                <a:cubicBezTo>
                  <a:pt x="185" y="8"/>
                  <a:pt x="188" y="8"/>
                  <a:pt x="191" y="8"/>
                </a:cubicBezTo>
                <a:cubicBezTo>
                  <a:pt x="199" y="8"/>
                  <a:pt x="205" y="12"/>
                  <a:pt x="205" y="23"/>
                </a:cubicBezTo>
                <a:cubicBezTo>
                  <a:pt x="205" y="34"/>
                  <a:pt x="202" y="40"/>
                  <a:pt x="190" y="40"/>
                </a:cubicBezTo>
                <a:cubicBezTo>
                  <a:pt x="187" y="40"/>
                  <a:pt x="183" y="39"/>
                  <a:pt x="183" y="39"/>
                </a:cubicBezTo>
                <a:lnTo>
                  <a:pt x="183" y="9"/>
                </a:lnTo>
                <a:close/>
                <a:moveTo>
                  <a:pt x="192" y="0"/>
                </a:moveTo>
                <a:cubicBezTo>
                  <a:pt x="186" y="0"/>
                  <a:pt x="178" y="1"/>
                  <a:pt x="173" y="2"/>
                </a:cubicBezTo>
                <a:cubicBezTo>
                  <a:pt x="173" y="46"/>
                  <a:pt x="173" y="46"/>
                  <a:pt x="173" y="46"/>
                </a:cubicBezTo>
                <a:cubicBezTo>
                  <a:pt x="177" y="47"/>
                  <a:pt x="185" y="48"/>
                  <a:pt x="190" y="48"/>
                </a:cubicBezTo>
                <a:cubicBezTo>
                  <a:pt x="208" y="48"/>
                  <a:pt x="216" y="41"/>
                  <a:pt x="216" y="23"/>
                </a:cubicBezTo>
                <a:cubicBezTo>
                  <a:pt x="216" y="9"/>
                  <a:pt x="207" y="0"/>
                  <a:pt x="192" y="0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319688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NO photo 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"/>
          <p:cNvSpPr/>
          <p:nvPr userDrawn="1"/>
        </p:nvSpPr>
        <p:spPr>
          <a:xfrm>
            <a:off x="19058" y="0"/>
            <a:ext cx="1219835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noProof="0"/>
          </a:p>
        </p:txBody>
      </p:sp>
      <p:sp>
        <p:nvSpPr>
          <p:cNvPr id="11" name="Freeform 5"/>
          <p:cNvSpPr>
            <a:spLocks/>
          </p:cNvSpPr>
          <p:nvPr userDrawn="1"/>
        </p:nvSpPr>
        <p:spPr bwMode="auto">
          <a:xfrm>
            <a:off x="-21430" y="0"/>
            <a:ext cx="6740885" cy="6858000"/>
          </a:xfrm>
          <a:custGeom>
            <a:avLst/>
            <a:gdLst>
              <a:gd name="T0" fmla="*/ 1140 w 1200"/>
              <a:gd name="T1" fmla="*/ 388 h 988"/>
              <a:gd name="T2" fmla="*/ 1140 w 1200"/>
              <a:gd name="T3" fmla="*/ 388 h 988"/>
              <a:gd name="T4" fmla="*/ 1069 w 1200"/>
              <a:gd name="T5" fmla="*/ 7 h 988"/>
              <a:gd name="T6" fmla="*/ 1062 w 1200"/>
              <a:gd name="T7" fmla="*/ 0 h 988"/>
              <a:gd name="T8" fmla="*/ 0 w 1200"/>
              <a:gd name="T9" fmla="*/ 0 h 988"/>
              <a:gd name="T10" fmla="*/ 0 w 1200"/>
              <a:gd name="T11" fmla="*/ 988 h 988"/>
              <a:gd name="T12" fmla="*/ 479 w 1200"/>
              <a:gd name="T13" fmla="*/ 988 h 988"/>
              <a:gd name="T14" fmla="*/ 986 w 1200"/>
              <a:gd name="T15" fmla="*/ 561 h 988"/>
              <a:gd name="T16" fmla="*/ 1140 w 1200"/>
              <a:gd name="T17" fmla="*/ 388 h 9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200" h="988">
                <a:moveTo>
                  <a:pt x="1140" y="388"/>
                </a:moveTo>
                <a:cubicBezTo>
                  <a:pt x="1140" y="388"/>
                  <a:pt x="1140" y="388"/>
                  <a:pt x="1140" y="388"/>
                </a:cubicBezTo>
                <a:cubicBezTo>
                  <a:pt x="1200" y="262"/>
                  <a:pt x="1167" y="104"/>
                  <a:pt x="1069" y="7"/>
                </a:cubicBezTo>
                <a:cubicBezTo>
                  <a:pt x="1067" y="4"/>
                  <a:pt x="1064" y="2"/>
                  <a:pt x="1062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988"/>
                  <a:pt x="0" y="988"/>
                  <a:pt x="0" y="988"/>
                </a:cubicBezTo>
                <a:cubicBezTo>
                  <a:pt x="479" y="988"/>
                  <a:pt x="479" y="988"/>
                  <a:pt x="479" y="988"/>
                </a:cubicBezTo>
                <a:cubicBezTo>
                  <a:pt x="986" y="561"/>
                  <a:pt x="986" y="561"/>
                  <a:pt x="986" y="561"/>
                </a:cubicBezTo>
                <a:cubicBezTo>
                  <a:pt x="1045" y="511"/>
                  <a:pt x="1105" y="463"/>
                  <a:pt x="1140" y="388"/>
                </a:cubicBezTo>
                <a:close/>
              </a:path>
            </a:pathLst>
          </a:custGeom>
          <a:gradFill>
            <a:gsLst>
              <a:gs pos="0">
                <a:srgbClr val="005EB8"/>
              </a:gs>
              <a:gs pos="100000">
                <a:srgbClr val="00A9E0">
                  <a:alpha val="70999"/>
                </a:srgbClr>
              </a:gs>
            </a:gsLst>
            <a:lin ang="5400000" scaled="1"/>
          </a:gra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GB" sz="1350" noProof="0"/>
          </a:p>
        </p:txBody>
      </p:sp>
      <p:sp>
        <p:nvSpPr>
          <p:cNvPr id="86" name="Freeform 31"/>
          <p:cNvSpPr>
            <a:spLocks/>
          </p:cNvSpPr>
          <p:nvPr userDrawn="1"/>
        </p:nvSpPr>
        <p:spPr bwMode="auto">
          <a:xfrm>
            <a:off x="38109" y="298464"/>
            <a:ext cx="12112625" cy="6257925"/>
          </a:xfrm>
          <a:custGeom>
            <a:avLst/>
            <a:gdLst>
              <a:gd name="T0" fmla="*/ 0 w 7630"/>
              <a:gd name="T1" fmla="*/ 1263 h 3942"/>
              <a:gd name="T2" fmla="*/ 0 w 7630"/>
              <a:gd name="T3" fmla="*/ 3942 h 3942"/>
              <a:gd name="T4" fmla="*/ 7630 w 7630"/>
              <a:gd name="T5" fmla="*/ 3942 h 3942"/>
              <a:gd name="T6" fmla="*/ 7630 w 7630"/>
              <a:gd name="T7" fmla="*/ 0 h 39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630" h="3942">
                <a:moveTo>
                  <a:pt x="0" y="1263"/>
                </a:moveTo>
                <a:lnTo>
                  <a:pt x="0" y="3942"/>
                </a:lnTo>
                <a:lnTo>
                  <a:pt x="7630" y="3942"/>
                </a:lnTo>
                <a:lnTo>
                  <a:pt x="763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s-ES" sz="1350"/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950456" y="549276"/>
            <a:ext cx="5877064" cy="3213981"/>
          </a:xfrm>
        </p:spPr>
        <p:txBody>
          <a:bodyPr anchor="b"/>
          <a:lstStyle>
            <a:lvl1pPr algn="l">
              <a:lnSpc>
                <a:spcPct val="100000"/>
              </a:lnSpc>
              <a:defRPr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noProof="0"/>
              <a:t>Add your title here</a:t>
            </a:r>
          </a:p>
        </p:txBody>
      </p:sp>
      <p:sp>
        <p:nvSpPr>
          <p:cNvPr id="17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950249" y="3863657"/>
            <a:ext cx="4231352" cy="10457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 baseline="0">
                <a:solidFill>
                  <a:schemeClr val="bg1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Insert your subheading here to support your heading</a:t>
            </a:r>
          </a:p>
        </p:txBody>
      </p:sp>
      <p:sp>
        <p:nvSpPr>
          <p:cNvPr id="18" name="Text Placeholder 97"/>
          <p:cNvSpPr>
            <a:spLocks noGrp="1"/>
          </p:cNvSpPr>
          <p:nvPr>
            <p:ph type="body" sz="quarter" idx="16" hasCustomPrompt="1"/>
          </p:nvPr>
        </p:nvSpPr>
        <p:spPr>
          <a:xfrm>
            <a:off x="950258" y="5438785"/>
            <a:ext cx="2619201" cy="105886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/>
              <a:t>Insert Author, </a:t>
            </a:r>
            <a:br>
              <a:rPr lang="en-GB" noProof="0"/>
            </a:br>
            <a:r>
              <a:rPr lang="en-GB" noProof="0"/>
              <a:t>department, </a:t>
            </a:r>
            <a:br>
              <a:rPr lang="en-GB" noProof="0"/>
            </a:br>
            <a:r>
              <a:rPr lang="en-GB" noProof="0"/>
              <a:t>date, place</a:t>
            </a:r>
          </a:p>
        </p:txBody>
      </p:sp>
      <p:sp>
        <p:nvSpPr>
          <p:cNvPr id="20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GB" noProof="0"/>
              <a:t>© Amadeus IT Group and its affiliates and subsidiaries</a:t>
            </a:r>
          </a:p>
        </p:txBody>
      </p:sp>
      <p:sp>
        <p:nvSpPr>
          <p:cNvPr id="37" name="Picture Placeholder 2"/>
          <p:cNvSpPr>
            <a:spLocks noGrp="1"/>
          </p:cNvSpPr>
          <p:nvPr>
            <p:ph type="pic" sz="quarter" idx="19" hasCustomPrompt="1"/>
          </p:nvPr>
        </p:nvSpPr>
        <p:spPr>
          <a:xfrm>
            <a:off x="2259858" y="383607"/>
            <a:ext cx="1009747" cy="385421"/>
          </a:xfrm>
          <a:custGeom>
            <a:avLst/>
            <a:gdLst>
              <a:gd name="connsiteX0" fmla="*/ 0 w 822960"/>
              <a:gd name="connsiteY0" fmla="*/ 0 h 365760"/>
              <a:gd name="connsiteX1" fmla="*/ 822960 w 822960"/>
              <a:gd name="connsiteY1" fmla="*/ 0 h 365760"/>
              <a:gd name="connsiteX2" fmla="*/ 822960 w 822960"/>
              <a:gd name="connsiteY2" fmla="*/ 365760 h 365760"/>
              <a:gd name="connsiteX3" fmla="*/ 0 w 822960"/>
              <a:gd name="connsiteY3" fmla="*/ 365760 h 365760"/>
              <a:gd name="connsiteX4" fmla="*/ 0 w 822960"/>
              <a:gd name="connsiteY4" fmla="*/ 0 h 365760"/>
              <a:gd name="connsiteX0" fmla="*/ 0 w 822960"/>
              <a:gd name="connsiteY0" fmla="*/ 0 h 365760"/>
              <a:gd name="connsiteX1" fmla="*/ 822960 w 822960"/>
              <a:gd name="connsiteY1" fmla="*/ 0 h 365760"/>
              <a:gd name="connsiteX2" fmla="*/ 822960 w 822960"/>
              <a:gd name="connsiteY2" fmla="*/ 365760 h 365760"/>
              <a:gd name="connsiteX3" fmla="*/ 0 w 822960"/>
              <a:gd name="connsiteY3" fmla="*/ 365760 h 365760"/>
              <a:gd name="connsiteX4" fmla="*/ 0 w 822960"/>
              <a:gd name="connsiteY4" fmla="*/ 0 h 365760"/>
              <a:gd name="connsiteX0" fmla="*/ 0 w 822960"/>
              <a:gd name="connsiteY0" fmla="*/ 170364 h 365760"/>
              <a:gd name="connsiteX1" fmla="*/ 822960 w 822960"/>
              <a:gd name="connsiteY1" fmla="*/ 0 h 365760"/>
              <a:gd name="connsiteX2" fmla="*/ 822960 w 822960"/>
              <a:gd name="connsiteY2" fmla="*/ 365760 h 365760"/>
              <a:gd name="connsiteX3" fmla="*/ 0 w 822960"/>
              <a:gd name="connsiteY3" fmla="*/ 365760 h 365760"/>
              <a:gd name="connsiteX4" fmla="*/ 0 w 822960"/>
              <a:gd name="connsiteY4" fmla="*/ 170364 h 365760"/>
              <a:gd name="connsiteX0" fmla="*/ 0 w 822960"/>
              <a:gd name="connsiteY0" fmla="*/ 13908 h 209304"/>
              <a:gd name="connsiteX1" fmla="*/ 809053 w 822960"/>
              <a:gd name="connsiteY1" fmla="*/ 0 h 209304"/>
              <a:gd name="connsiteX2" fmla="*/ 822960 w 822960"/>
              <a:gd name="connsiteY2" fmla="*/ 209304 h 209304"/>
              <a:gd name="connsiteX3" fmla="*/ 0 w 822960"/>
              <a:gd name="connsiteY3" fmla="*/ 209304 h 209304"/>
              <a:gd name="connsiteX4" fmla="*/ 0 w 822960"/>
              <a:gd name="connsiteY4" fmla="*/ 13908 h 209304"/>
              <a:gd name="connsiteX0" fmla="*/ 0 w 822960"/>
              <a:gd name="connsiteY0" fmla="*/ 0 h 195396"/>
              <a:gd name="connsiteX1" fmla="*/ 819483 w 822960"/>
              <a:gd name="connsiteY1" fmla="*/ 3476 h 195396"/>
              <a:gd name="connsiteX2" fmla="*/ 822960 w 822960"/>
              <a:gd name="connsiteY2" fmla="*/ 195396 h 195396"/>
              <a:gd name="connsiteX3" fmla="*/ 0 w 822960"/>
              <a:gd name="connsiteY3" fmla="*/ 195396 h 195396"/>
              <a:gd name="connsiteX4" fmla="*/ 0 w 822960"/>
              <a:gd name="connsiteY4" fmla="*/ 0 h 195396"/>
              <a:gd name="connsiteX0" fmla="*/ 0 w 822960"/>
              <a:gd name="connsiteY0" fmla="*/ 3477 h 198873"/>
              <a:gd name="connsiteX1" fmla="*/ 819483 w 822960"/>
              <a:gd name="connsiteY1" fmla="*/ 0 h 198873"/>
              <a:gd name="connsiteX2" fmla="*/ 822960 w 822960"/>
              <a:gd name="connsiteY2" fmla="*/ 198873 h 198873"/>
              <a:gd name="connsiteX3" fmla="*/ 0 w 822960"/>
              <a:gd name="connsiteY3" fmla="*/ 198873 h 198873"/>
              <a:gd name="connsiteX4" fmla="*/ 0 w 822960"/>
              <a:gd name="connsiteY4" fmla="*/ 3477 h 198873"/>
              <a:gd name="connsiteX0" fmla="*/ 0 w 822960"/>
              <a:gd name="connsiteY0" fmla="*/ 8568 h 203964"/>
              <a:gd name="connsiteX1" fmla="*/ 819483 w 822960"/>
              <a:gd name="connsiteY1" fmla="*/ 5091 h 203964"/>
              <a:gd name="connsiteX2" fmla="*/ 822960 w 822960"/>
              <a:gd name="connsiteY2" fmla="*/ 203964 h 203964"/>
              <a:gd name="connsiteX3" fmla="*/ 0 w 822960"/>
              <a:gd name="connsiteY3" fmla="*/ 203964 h 203964"/>
              <a:gd name="connsiteX4" fmla="*/ 0 w 822960"/>
              <a:gd name="connsiteY4" fmla="*/ 8568 h 203964"/>
              <a:gd name="connsiteX0" fmla="*/ 0 w 822960"/>
              <a:gd name="connsiteY0" fmla="*/ 3477 h 198873"/>
              <a:gd name="connsiteX1" fmla="*/ 819483 w 822960"/>
              <a:gd name="connsiteY1" fmla="*/ 0 h 198873"/>
              <a:gd name="connsiteX2" fmla="*/ 822960 w 822960"/>
              <a:gd name="connsiteY2" fmla="*/ 198873 h 198873"/>
              <a:gd name="connsiteX3" fmla="*/ 0 w 822960"/>
              <a:gd name="connsiteY3" fmla="*/ 198873 h 198873"/>
              <a:gd name="connsiteX4" fmla="*/ 0 w 822960"/>
              <a:gd name="connsiteY4" fmla="*/ 3477 h 198873"/>
              <a:gd name="connsiteX0" fmla="*/ 0 w 822960"/>
              <a:gd name="connsiteY0" fmla="*/ 3477 h 198873"/>
              <a:gd name="connsiteX1" fmla="*/ 819483 w 822960"/>
              <a:gd name="connsiteY1" fmla="*/ 0 h 198873"/>
              <a:gd name="connsiteX2" fmla="*/ 822960 w 822960"/>
              <a:gd name="connsiteY2" fmla="*/ 198873 h 198873"/>
              <a:gd name="connsiteX3" fmla="*/ 0 w 822960"/>
              <a:gd name="connsiteY3" fmla="*/ 198873 h 198873"/>
              <a:gd name="connsiteX4" fmla="*/ 0 w 822960"/>
              <a:gd name="connsiteY4" fmla="*/ 3477 h 198873"/>
              <a:gd name="connsiteX0" fmla="*/ 0 w 822960"/>
              <a:gd name="connsiteY0" fmla="*/ 3477 h 198873"/>
              <a:gd name="connsiteX1" fmla="*/ 819483 w 822960"/>
              <a:gd name="connsiteY1" fmla="*/ 0 h 198873"/>
              <a:gd name="connsiteX2" fmla="*/ 822960 w 822960"/>
              <a:gd name="connsiteY2" fmla="*/ 198873 h 198873"/>
              <a:gd name="connsiteX3" fmla="*/ 0 w 822960"/>
              <a:gd name="connsiteY3" fmla="*/ 198873 h 198873"/>
              <a:gd name="connsiteX4" fmla="*/ 0 w 822960"/>
              <a:gd name="connsiteY4" fmla="*/ 3477 h 198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2960" h="198873">
                <a:moveTo>
                  <a:pt x="0" y="3477"/>
                </a:moveTo>
                <a:lnTo>
                  <a:pt x="819483" y="0"/>
                </a:lnTo>
                <a:lnTo>
                  <a:pt x="822960" y="198873"/>
                </a:lnTo>
                <a:lnTo>
                  <a:pt x="0" y="198873"/>
                </a:lnTo>
                <a:lnTo>
                  <a:pt x="0" y="3477"/>
                </a:lnTo>
                <a:close/>
              </a:path>
            </a:pathLst>
          </a:custGeom>
        </p:spPr>
        <p:txBody>
          <a:bodyPr/>
          <a:lstStyle>
            <a:lvl1pPr marL="0" indent="0" algn="ctr">
              <a:buNone/>
              <a:defRPr sz="900"/>
            </a:lvl1pPr>
          </a:lstStyle>
          <a:p>
            <a:r>
              <a:rPr lang="en-GB"/>
              <a:t>Co-branding</a:t>
            </a:r>
          </a:p>
        </p:txBody>
      </p:sp>
      <p:cxnSp>
        <p:nvCxnSpPr>
          <p:cNvPr id="14" name="Conector recto 8"/>
          <p:cNvCxnSpPr/>
          <p:nvPr userDrawn="1"/>
        </p:nvCxnSpPr>
        <p:spPr>
          <a:xfrm flipV="1">
            <a:off x="1972783" y="516161"/>
            <a:ext cx="0" cy="120314"/>
          </a:xfrm>
          <a:prstGeom prst="line">
            <a:avLst/>
          </a:prstGeom>
          <a:ln w="9525" cmpd="sng">
            <a:solidFill>
              <a:srgbClr val="DDDDD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Freeform 5"/>
          <p:cNvSpPr>
            <a:spLocks noEditPoints="1"/>
          </p:cNvSpPr>
          <p:nvPr userDrawn="1"/>
        </p:nvSpPr>
        <p:spPr bwMode="auto">
          <a:xfrm>
            <a:off x="517319" y="490534"/>
            <a:ext cx="1267005" cy="175624"/>
          </a:xfrm>
          <a:custGeom>
            <a:avLst/>
            <a:gdLst>
              <a:gd name="T0" fmla="*/ 246 w 363"/>
              <a:gd name="T1" fmla="*/ 48 h 48"/>
              <a:gd name="T2" fmla="*/ 262 w 363"/>
              <a:gd name="T3" fmla="*/ 39 h 48"/>
              <a:gd name="T4" fmla="*/ 238 w 363"/>
              <a:gd name="T5" fmla="*/ 39 h 48"/>
              <a:gd name="T6" fmla="*/ 259 w 363"/>
              <a:gd name="T7" fmla="*/ 27 h 48"/>
              <a:gd name="T8" fmla="*/ 238 w 363"/>
              <a:gd name="T9" fmla="*/ 19 h 48"/>
              <a:gd name="T10" fmla="*/ 248 w 363"/>
              <a:gd name="T11" fmla="*/ 8 h 48"/>
              <a:gd name="T12" fmla="*/ 261 w 363"/>
              <a:gd name="T13" fmla="*/ 1 h 48"/>
              <a:gd name="T14" fmla="*/ 228 w 363"/>
              <a:gd name="T15" fmla="*/ 2 h 48"/>
              <a:gd name="T16" fmla="*/ 81 w 363"/>
              <a:gd name="T17" fmla="*/ 27 h 48"/>
              <a:gd name="T18" fmla="*/ 79 w 363"/>
              <a:gd name="T19" fmla="*/ 27 h 48"/>
              <a:gd name="T20" fmla="*/ 62 w 363"/>
              <a:gd name="T21" fmla="*/ 0 h 48"/>
              <a:gd name="T22" fmla="*/ 52 w 363"/>
              <a:gd name="T23" fmla="*/ 47 h 48"/>
              <a:gd name="T24" fmla="*/ 65 w 363"/>
              <a:gd name="T25" fmla="*/ 15 h 48"/>
              <a:gd name="T26" fmla="*/ 80 w 363"/>
              <a:gd name="T27" fmla="*/ 42 h 48"/>
              <a:gd name="T28" fmla="*/ 95 w 363"/>
              <a:gd name="T29" fmla="*/ 15 h 48"/>
              <a:gd name="T30" fmla="*/ 108 w 363"/>
              <a:gd name="T31" fmla="*/ 47 h 48"/>
              <a:gd name="T32" fmla="*/ 98 w 363"/>
              <a:gd name="T33" fmla="*/ 0 h 48"/>
              <a:gd name="T34" fmla="*/ 81 w 363"/>
              <a:gd name="T35" fmla="*/ 27 h 48"/>
              <a:gd name="T36" fmla="*/ 17 w 363"/>
              <a:gd name="T37" fmla="*/ 40 h 48"/>
              <a:gd name="T38" fmla="*/ 18 w 363"/>
              <a:gd name="T39" fmla="*/ 27 h 48"/>
              <a:gd name="T40" fmla="*/ 29 w 363"/>
              <a:gd name="T41" fmla="*/ 37 h 48"/>
              <a:gd name="T42" fmla="*/ 3 w 363"/>
              <a:gd name="T43" fmla="*/ 3 h 48"/>
              <a:gd name="T44" fmla="*/ 20 w 363"/>
              <a:gd name="T45" fmla="*/ 9 h 48"/>
              <a:gd name="T46" fmla="*/ 29 w 363"/>
              <a:gd name="T47" fmla="*/ 19 h 48"/>
              <a:gd name="T48" fmla="*/ 0 w 363"/>
              <a:gd name="T49" fmla="*/ 34 h 48"/>
              <a:gd name="T50" fmla="*/ 29 w 363"/>
              <a:gd name="T51" fmla="*/ 44 h 48"/>
              <a:gd name="T52" fmla="*/ 39 w 363"/>
              <a:gd name="T53" fmla="*/ 13 h 48"/>
              <a:gd name="T54" fmla="*/ 147 w 363"/>
              <a:gd name="T55" fmla="*/ 37 h 48"/>
              <a:gd name="T56" fmla="*/ 128 w 363"/>
              <a:gd name="T57" fmla="*/ 34 h 48"/>
              <a:gd name="T58" fmla="*/ 147 w 363"/>
              <a:gd name="T59" fmla="*/ 26 h 48"/>
              <a:gd name="T60" fmla="*/ 141 w 363"/>
              <a:gd name="T61" fmla="*/ 0 h 48"/>
              <a:gd name="T62" fmla="*/ 124 w 363"/>
              <a:gd name="T63" fmla="*/ 11 h 48"/>
              <a:gd name="T64" fmla="*/ 147 w 363"/>
              <a:gd name="T65" fmla="*/ 16 h 48"/>
              <a:gd name="T66" fmla="*/ 138 w 363"/>
              <a:gd name="T67" fmla="*/ 19 h 48"/>
              <a:gd name="T68" fmla="*/ 133 w 363"/>
              <a:gd name="T69" fmla="*/ 48 h 48"/>
              <a:gd name="T70" fmla="*/ 158 w 363"/>
              <a:gd name="T71" fmla="*/ 46 h 48"/>
              <a:gd name="T72" fmla="*/ 141 w 363"/>
              <a:gd name="T73" fmla="*/ 0 h 48"/>
              <a:gd name="T74" fmla="*/ 293 w 363"/>
              <a:gd name="T75" fmla="*/ 39 h 48"/>
              <a:gd name="T76" fmla="*/ 284 w 363"/>
              <a:gd name="T77" fmla="*/ 0 h 48"/>
              <a:gd name="T78" fmla="*/ 274 w 363"/>
              <a:gd name="T79" fmla="*/ 1 h 48"/>
              <a:gd name="T80" fmla="*/ 290 w 363"/>
              <a:gd name="T81" fmla="*/ 48 h 48"/>
              <a:gd name="T82" fmla="*/ 316 w 363"/>
              <a:gd name="T83" fmla="*/ 46 h 48"/>
              <a:gd name="T84" fmla="*/ 308 w 363"/>
              <a:gd name="T85" fmla="*/ 0 h 48"/>
              <a:gd name="T86" fmla="*/ 305 w 363"/>
              <a:gd name="T87" fmla="*/ 35 h 48"/>
              <a:gd name="T88" fmla="*/ 344 w 363"/>
              <a:gd name="T89" fmla="*/ 48 h 48"/>
              <a:gd name="T90" fmla="*/ 348 w 363"/>
              <a:gd name="T91" fmla="*/ 19 h 48"/>
              <a:gd name="T92" fmla="*/ 347 w 363"/>
              <a:gd name="T93" fmla="*/ 8 h 48"/>
              <a:gd name="T94" fmla="*/ 361 w 363"/>
              <a:gd name="T95" fmla="*/ 3 h 48"/>
              <a:gd name="T96" fmla="*/ 329 w 363"/>
              <a:gd name="T97" fmla="*/ 13 h 48"/>
              <a:gd name="T98" fmla="*/ 352 w 363"/>
              <a:gd name="T99" fmla="*/ 34 h 48"/>
              <a:gd name="T100" fmla="*/ 330 w 363"/>
              <a:gd name="T101" fmla="*/ 38 h 48"/>
              <a:gd name="T102" fmla="*/ 183 w 363"/>
              <a:gd name="T103" fmla="*/ 9 h 48"/>
              <a:gd name="T104" fmla="*/ 205 w 363"/>
              <a:gd name="T105" fmla="*/ 23 h 48"/>
              <a:gd name="T106" fmla="*/ 183 w 363"/>
              <a:gd name="T107" fmla="*/ 39 h 48"/>
              <a:gd name="T108" fmla="*/ 192 w 363"/>
              <a:gd name="T109" fmla="*/ 0 h 48"/>
              <a:gd name="T110" fmla="*/ 173 w 363"/>
              <a:gd name="T111" fmla="*/ 46 h 48"/>
              <a:gd name="T112" fmla="*/ 216 w 363"/>
              <a:gd name="T113" fmla="*/ 23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63" h="48">
                <a:moveTo>
                  <a:pt x="228" y="46"/>
                </a:moveTo>
                <a:cubicBezTo>
                  <a:pt x="228" y="46"/>
                  <a:pt x="236" y="48"/>
                  <a:pt x="246" y="48"/>
                </a:cubicBezTo>
                <a:cubicBezTo>
                  <a:pt x="257" y="48"/>
                  <a:pt x="262" y="47"/>
                  <a:pt x="262" y="47"/>
                </a:cubicBezTo>
                <a:cubicBezTo>
                  <a:pt x="262" y="39"/>
                  <a:pt x="262" y="39"/>
                  <a:pt x="262" y="39"/>
                </a:cubicBezTo>
                <a:cubicBezTo>
                  <a:pt x="262" y="39"/>
                  <a:pt x="257" y="40"/>
                  <a:pt x="249" y="40"/>
                </a:cubicBezTo>
                <a:cubicBezTo>
                  <a:pt x="242" y="40"/>
                  <a:pt x="238" y="39"/>
                  <a:pt x="238" y="39"/>
                </a:cubicBezTo>
                <a:cubicBezTo>
                  <a:pt x="238" y="27"/>
                  <a:pt x="238" y="27"/>
                  <a:pt x="238" y="27"/>
                </a:cubicBezTo>
                <a:cubicBezTo>
                  <a:pt x="259" y="27"/>
                  <a:pt x="259" y="27"/>
                  <a:pt x="259" y="27"/>
                </a:cubicBezTo>
                <a:cubicBezTo>
                  <a:pt x="259" y="19"/>
                  <a:pt x="259" y="19"/>
                  <a:pt x="259" y="19"/>
                </a:cubicBezTo>
                <a:cubicBezTo>
                  <a:pt x="238" y="19"/>
                  <a:pt x="238" y="19"/>
                  <a:pt x="238" y="19"/>
                </a:cubicBezTo>
                <a:cubicBezTo>
                  <a:pt x="238" y="9"/>
                  <a:pt x="238" y="9"/>
                  <a:pt x="238" y="9"/>
                </a:cubicBezTo>
                <a:cubicBezTo>
                  <a:pt x="238" y="9"/>
                  <a:pt x="242" y="8"/>
                  <a:pt x="248" y="8"/>
                </a:cubicBezTo>
                <a:cubicBezTo>
                  <a:pt x="255" y="8"/>
                  <a:pt x="261" y="9"/>
                  <a:pt x="261" y="9"/>
                </a:cubicBezTo>
                <a:cubicBezTo>
                  <a:pt x="261" y="1"/>
                  <a:pt x="261" y="1"/>
                  <a:pt x="261" y="1"/>
                </a:cubicBezTo>
                <a:cubicBezTo>
                  <a:pt x="261" y="1"/>
                  <a:pt x="256" y="0"/>
                  <a:pt x="247" y="0"/>
                </a:cubicBezTo>
                <a:cubicBezTo>
                  <a:pt x="236" y="0"/>
                  <a:pt x="228" y="2"/>
                  <a:pt x="228" y="2"/>
                </a:cubicBezTo>
                <a:lnTo>
                  <a:pt x="228" y="46"/>
                </a:lnTo>
                <a:close/>
                <a:moveTo>
                  <a:pt x="81" y="27"/>
                </a:moveTo>
                <a:cubicBezTo>
                  <a:pt x="81" y="28"/>
                  <a:pt x="80" y="29"/>
                  <a:pt x="80" y="30"/>
                </a:cubicBezTo>
                <a:cubicBezTo>
                  <a:pt x="80" y="29"/>
                  <a:pt x="80" y="28"/>
                  <a:pt x="79" y="27"/>
                </a:cubicBezTo>
                <a:cubicBezTo>
                  <a:pt x="70" y="4"/>
                  <a:pt x="70" y="4"/>
                  <a:pt x="70" y="4"/>
                </a:cubicBezTo>
                <a:cubicBezTo>
                  <a:pt x="69" y="0"/>
                  <a:pt x="66" y="0"/>
                  <a:pt x="62" y="0"/>
                </a:cubicBezTo>
                <a:cubicBezTo>
                  <a:pt x="60" y="0"/>
                  <a:pt x="57" y="0"/>
                  <a:pt x="57" y="0"/>
                </a:cubicBezTo>
                <a:cubicBezTo>
                  <a:pt x="52" y="47"/>
                  <a:pt x="52" y="47"/>
                  <a:pt x="52" y="47"/>
                </a:cubicBezTo>
                <a:cubicBezTo>
                  <a:pt x="63" y="47"/>
                  <a:pt x="63" y="47"/>
                  <a:pt x="63" y="47"/>
                </a:cubicBezTo>
                <a:cubicBezTo>
                  <a:pt x="65" y="15"/>
                  <a:pt x="65" y="15"/>
                  <a:pt x="65" y="15"/>
                </a:cubicBezTo>
                <a:cubicBezTo>
                  <a:pt x="75" y="39"/>
                  <a:pt x="75" y="39"/>
                  <a:pt x="75" y="39"/>
                </a:cubicBezTo>
                <a:cubicBezTo>
                  <a:pt x="76" y="41"/>
                  <a:pt x="77" y="42"/>
                  <a:pt x="80" y="42"/>
                </a:cubicBezTo>
                <a:cubicBezTo>
                  <a:pt x="83" y="42"/>
                  <a:pt x="85" y="41"/>
                  <a:pt x="85" y="39"/>
                </a:cubicBezTo>
                <a:cubicBezTo>
                  <a:pt x="95" y="15"/>
                  <a:pt x="95" y="15"/>
                  <a:pt x="95" y="15"/>
                </a:cubicBezTo>
                <a:cubicBezTo>
                  <a:pt x="97" y="47"/>
                  <a:pt x="97" y="47"/>
                  <a:pt x="97" y="47"/>
                </a:cubicBezTo>
                <a:cubicBezTo>
                  <a:pt x="108" y="47"/>
                  <a:pt x="108" y="47"/>
                  <a:pt x="108" y="47"/>
                </a:cubicBezTo>
                <a:cubicBezTo>
                  <a:pt x="103" y="0"/>
                  <a:pt x="103" y="0"/>
                  <a:pt x="103" y="0"/>
                </a:cubicBezTo>
                <a:cubicBezTo>
                  <a:pt x="103" y="0"/>
                  <a:pt x="100" y="0"/>
                  <a:pt x="98" y="0"/>
                </a:cubicBezTo>
                <a:cubicBezTo>
                  <a:pt x="94" y="0"/>
                  <a:pt x="92" y="0"/>
                  <a:pt x="90" y="4"/>
                </a:cubicBezTo>
                <a:lnTo>
                  <a:pt x="81" y="27"/>
                </a:lnTo>
                <a:close/>
                <a:moveTo>
                  <a:pt x="29" y="37"/>
                </a:moveTo>
                <a:cubicBezTo>
                  <a:pt x="27" y="38"/>
                  <a:pt x="21" y="40"/>
                  <a:pt x="17" y="40"/>
                </a:cubicBezTo>
                <a:cubicBezTo>
                  <a:pt x="13" y="40"/>
                  <a:pt x="10" y="38"/>
                  <a:pt x="10" y="34"/>
                </a:cubicBezTo>
                <a:cubicBezTo>
                  <a:pt x="10" y="29"/>
                  <a:pt x="12" y="27"/>
                  <a:pt x="18" y="27"/>
                </a:cubicBezTo>
                <a:cubicBezTo>
                  <a:pt x="29" y="26"/>
                  <a:pt x="29" y="26"/>
                  <a:pt x="29" y="26"/>
                </a:cubicBezTo>
                <a:lnTo>
                  <a:pt x="29" y="37"/>
                </a:lnTo>
                <a:close/>
                <a:moveTo>
                  <a:pt x="23" y="0"/>
                </a:moveTo>
                <a:cubicBezTo>
                  <a:pt x="14" y="0"/>
                  <a:pt x="6" y="2"/>
                  <a:pt x="3" y="3"/>
                </a:cubicBezTo>
                <a:cubicBezTo>
                  <a:pt x="6" y="11"/>
                  <a:pt x="6" y="11"/>
                  <a:pt x="6" y="11"/>
                </a:cubicBezTo>
                <a:cubicBezTo>
                  <a:pt x="6" y="11"/>
                  <a:pt x="13" y="9"/>
                  <a:pt x="20" y="9"/>
                </a:cubicBezTo>
                <a:cubicBezTo>
                  <a:pt x="26" y="9"/>
                  <a:pt x="29" y="10"/>
                  <a:pt x="29" y="16"/>
                </a:cubicBezTo>
                <a:cubicBezTo>
                  <a:pt x="29" y="19"/>
                  <a:pt x="29" y="19"/>
                  <a:pt x="29" y="19"/>
                </a:cubicBezTo>
                <a:cubicBezTo>
                  <a:pt x="20" y="19"/>
                  <a:pt x="20" y="19"/>
                  <a:pt x="20" y="19"/>
                </a:cubicBezTo>
                <a:cubicBezTo>
                  <a:pt x="4" y="19"/>
                  <a:pt x="0" y="26"/>
                  <a:pt x="0" y="34"/>
                </a:cubicBezTo>
                <a:cubicBezTo>
                  <a:pt x="0" y="45"/>
                  <a:pt x="8" y="48"/>
                  <a:pt x="15" y="48"/>
                </a:cubicBezTo>
                <a:cubicBezTo>
                  <a:pt x="24" y="48"/>
                  <a:pt x="29" y="44"/>
                  <a:pt x="29" y="44"/>
                </a:cubicBezTo>
                <a:cubicBezTo>
                  <a:pt x="30" y="44"/>
                  <a:pt x="31" y="46"/>
                  <a:pt x="39" y="46"/>
                </a:cubicBezTo>
                <a:cubicBezTo>
                  <a:pt x="39" y="13"/>
                  <a:pt x="39" y="13"/>
                  <a:pt x="39" y="13"/>
                </a:cubicBezTo>
                <a:cubicBezTo>
                  <a:pt x="39" y="4"/>
                  <a:pt x="33" y="0"/>
                  <a:pt x="23" y="0"/>
                </a:cubicBezTo>
                <a:moveTo>
                  <a:pt x="147" y="37"/>
                </a:moveTo>
                <a:cubicBezTo>
                  <a:pt x="145" y="38"/>
                  <a:pt x="140" y="40"/>
                  <a:pt x="136" y="40"/>
                </a:cubicBezTo>
                <a:cubicBezTo>
                  <a:pt x="131" y="40"/>
                  <a:pt x="128" y="38"/>
                  <a:pt x="128" y="34"/>
                </a:cubicBezTo>
                <a:cubicBezTo>
                  <a:pt x="128" y="29"/>
                  <a:pt x="130" y="27"/>
                  <a:pt x="136" y="27"/>
                </a:cubicBezTo>
                <a:cubicBezTo>
                  <a:pt x="147" y="26"/>
                  <a:pt x="147" y="26"/>
                  <a:pt x="147" y="26"/>
                </a:cubicBezTo>
                <a:lnTo>
                  <a:pt x="147" y="37"/>
                </a:lnTo>
                <a:close/>
                <a:moveTo>
                  <a:pt x="141" y="0"/>
                </a:moveTo>
                <a:cubicBezTo>
                  <a:pt x="132" y="0"/>
                  <a:pt x="125" y="2"/>
                  <a:pt x="122" y="3"/>
                </a:cubicBezTo>
                <a:cubicBezTo>
                  <a:pt x="124" y="11"/>
                  <a:pt x="124" y="11"/>
                  <a:pt x="124" y="11"/>
                </a:cubicBezTo>
                <a:cubicBezTo>
                  <a:pt x="124" y="11"/>
                  <a:pt x="131" y="9"/>
                  <a:pt x="138" y="9"/>
                </a:cubicBezTo>
                <a:cubicBezTo>
                  <a:pt x="144" y="9"/>
                  <a:pt x="147" y="10"/>
                  <a:pt x="147" y="16"/>
                </a:cubicBezTo>
                <a:cubicBezTo>
                  <a:pt x="147" y="19"/>
                  <a:pt x="147" y="19"/>
                  <a:pt x="147" y="19"/>
                </a:cubicBezTo>
                <a:cubicBezTo>
                  <a:pt x="138" y="19"/>
                  <a:pt x="138" y="19"/>
                  <a:pt x="138" y="19"/>
                </a:cubicBezTo>
                <a:cubicBezTo>
                  <a:pt x="123" y="19"/>
                  <a:pt x="118" y="26"/>
                  <a:pt x="118" y="34"/>
                </a:cubicBezTo>
                <a:cubicBezTo>
                  <a:pt x="118" y="45"/>
                  <a:pt x="126" y="48"/>
                  <a:pt x="133" y="48"/>
                </a:cubicBezTo>
                <a:cubicBezTo>
                  <a:pt x="142" y="48"/>
                  <a:pt x="147" y="44"/>
                  <a:pt x="148" y="44"/>
                </a:cubicBezTo>
                <a:cubicBezTo>
                  <a:pt x="148" y="44"/>
                  <a:pt x="150" y="46"/>
                  <a:pt x="158" y="46"/>
                </a:cubicBezTo>
                <a:cubicBezTo>
                  <a:pt x="158" y="13"/>
                  <a:pt x="158" y="13"/>
                  <a:pt x="158" y="13"/>
                </a:cubicBezTo>
                <a:cubicBezTo>
                  <a:pt x="158" y="4"/>
                  <a:pt x="151" y="0"/>
                  <a:pt x="141" y="0"/>
                </a:cubicBezTo>
                <a:moveTo>
                  <a:pt x="305" y="35"/>
                </a:moveTo>
                <a:cubicBezTo>
                  <a:pt x="303" y="37"/>
                  <a:pt x="298" y="39"/>
                  <a:pt x="293" y="39"/>
                </a:cubicBezTo>
                <a:cubicBezTo>
                  <a:pt x="286" y="39"/>
                  <a:pt x="284" y="35"/>
                  <a:pt x="284" y="28"/>
                </a:cubicBezTo>
                <a:cubicBezTo>
                  <a:pt x="284" y="0"/>
                  <a:pt x="284" y="0"/>
                  <a:pt x="284" y="0"/>
                </a:cubicBezTo>
                <a:cubicBezTo>
                  <a:pt x="283" y="0"/>
                  <a:pt x="283" y="0"/>
                  <a:pt x="283" y="0"/>
                </a:cubicBezTo>
                <a:cubicBezTo>
                  <a:pt x="281" y="0"/>
                  <a:pt x="275" y="0"/>
                  <a:pt x="274" y="1"/>
                </a:cubicBezTo>
                <a:cubicBezTo>
                  <a:pt x="274" y="29"/>
                  <a:pt x="274" y="29"/>
                  <a:pt x="274" y="29"/>
                </a:cubicBezTo>
                <a:cubicBezTo>
                  <a:pt x="274" y="42"/>
                  <a:pt x="277" y="48"/>
                  <a:pt x="290" y="48"/>
                </a:cubicBezTo>
                <a:cubicBezTo>
                  <a:pt x="300" y="48"/>
                  <a:pt x="305" y="44"/>
                  <a:pt x="306" y="44"/>
                </a:cubicBezTo>
                <a:cubicBezTo>
                  <a:pt x="306" y="44"/>
                  <a:pt x="309" y="46"/>
                  <a:pt x="316" y="46"/>
                </a:cubicBezTo>
                <a:cubicBezTo>
                  <a:pt x="316" y="1"/>
                  <a:pt x="316" y="1"/>
                  <a:pt x="316" y="1"/>
                </a:cubicBezTo>
                <a:cubicBezTo>
                  <a:pt x="315" y="1"/>
                  <a:pt x="310" y="0"/>
                  <a:pt x="308" y="0"/>
                </a:cubicBezTo>
                <a:cubicBezTo>
                  <a:pt x="305" y="0"/>
                  <a:pt x="305" y="0"/>
                  <a:pt x="305" y="0"/>
                </a:cubicBezTo>
                <a:lnTo>
                  <a:pt x="305" y="35"/>
                </a:lnTo>
                <a:close/>
                <a:moveTo>
                  <a:pt x="328" y="46"/>
                </a:moveTo>
                <a:cubicBezTo>
                  <a:pt x="328" y="46"/>
                  <a:pt x="335" y="48"/>
                  <a:pt x="344" y="48"/>
                </a:cubicBezTo>
                <a:cubicBezTo>
                  <a:pt x="352" y="48"/>
                  <a:pt x="363" y="45"/>
                  <a:pt x="363" y="33"/>
                </a:cubicBezTo>
                <a:cubicBezTo>
                  <a:pt x="363" y="26"/>
                  <a:pt x="357" y="23"/>
                  <a:pt x="348" y="19"/>
                </a:cubicBezTo>
                <a:cubicBezTo>
                  <a:pt x="343" y="18"/>
                  <a:pt x="339" y="16"/>
                  <a:pt x="339" y="13"/>
                </a:cubicBezTo>
                <a:cubicBezTo>
                  <a:pt x="339" y="11"/>
                  <a:pt x="340" y="8"/>
                  <a:pt x="347" y="8"/>
                </a:cubicBezTo>
                <a:cubicBezTo>
                  <a:pt x="352" y="8"/>
                  <a:pt x="358" y="11"/>
                  <a:pt x="358" y="11"/>
                </a:cubicBezTo>
                <a:cubicBezTo>
                  <a:pt x="361" y="3"/>
                  <a:pt x="361" y="3"/>
                  <a:pt x="361" y="3"/>
                </a:cubicBezTo>
                <a:cubicBezTo>
                  <a:pt x="359" y="2"/>
                  <a:pt x="354" y="0"/>
                  <a:pt x="346" y="0"/>
                </a:cubicBezTo>
                <a:cubicBezTo>
                  <a:pt x="337" y="0"/>
                  <a:pt x="329" y="4"/>
                  <a:pt x="329" y="13"/>
                </a:cubicBezTo>
                <a:cubicBezTo>
                  <a:pt x="329" y="23"/>
                  <a:pt x="337" y="26"/>
                  <a:pt x="344" y="28"/>
                </a:cubicBezTo>
                <a:cubicBezTo>
                  <a:pt x="349" y="29"/>
                  <a:pt x="352" y="31"/>
                  <a:pt x="352" y="34"/>
                </a:cubicBezTo>
                <a:cubicBezTo>
                  <a:pt x="352" y="37"/>
                  <a:pt x="351" y="40"/>
                  <a:pt x="343" y="40"/>
                </a:cubicBezTo>
                <a:cubicBezTo>
                  <a:pt x="337" y="40"/>
                  <a:pt x="330" y="38"/>
                  <a:pt x="330" y="38"/>
                </a:cubicBezTo>
                <a:lnTo>
                  <a:pt x="328" y="46"/>
                </a:lnTo>
                <a:close/>
                <a:moveTo>
                  <a:pt x="183" y="9"/>
                </a:moveTo>
                <a:cubicBezTo>
                  <a:pt x="185" y="8"/>
                  <a:pt x="188" y="8"/>
                  <a:pt x="191" y="8"/>
                </a:cubicBezTo>
                <a:cubicBezTo>
                  <a:pt x="199" y="8"/>
                  <a:pt x="205" y="12"/>
                  <a:pt x="205" y="23"/>
                </a:cubicBezTo>
                <a:cubicBezTo>
                  <a:pt x="205" y="34"/>
                  <a:pt x="202" y="40"/>
                  <a:pt x="190" y="40"/>
                </a:cubicBezTo>
                <a:cubicBezTo>
                  <a:pt x="187" y="40"/>
                  <a:pt x="183" y="39"/>
                  <a:pt x="183" y="39"/>
                </a:cubicBezTo>
                <a:lnTo>
                  <a:pt x="183" y="9"/>
                </a:lnTo>
                <a:close/>
                <a:moveTo>
                  <a:pt x="192" y="0"/>
                </a:moveTo>
                <a:cubicBezTo>
                  <a:pt x="186" y="0"/>
                  <a:pt x="178" y="1"/>
                  <a:pt x="173" y="2"/>
                </a:cubicBezTo>
                <a:cubicBezTo>
                  <a:pt x="173" y="46"/>
                  <a:pt x="173" y="46"/>
                  <a:pt x="173" y="46"/>
                </a:cubicBezTo>
                <a:cubicBezTo>
                  <a:pt x="177" y="47"/>
                  <a:pt x="185" y="48"/>
                  <a:pt x="190" y="48"/>
                </a:cubicBezTo>
                <a:cubicBezTo>
                  <a:pt x="208" y="48"/>
                  <a:pt x="216" y="41"/>
                  <a:pt x="216" y="23"/>
                </a:cubicBezTo>
                <a:cubicBezTo>
                  <a:pt x="216" y="9"/>
                  <a:pt x="207" y="0"/>
                  <a:pt x="192" y="0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717824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65">
          <p15:clr>
            <a:srgbClr val="FBAE40"/>
          </p15:clr>
        </p15:guide>
        <p15:guide id="2" orient="horz" pos="34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l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-6348" y="0"/>
            <a:ext cx="1219835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noProof="0"/>
          </a:p>
        </p:txBody>
      </p:sp>
      <p:sp>
        <p:nvSpPr>
          <p:cNvPr id="100" name="Picture Placeholder 99"/>
          <p:cNvSpPr>
            <a:spLocks noGrp="1"/>
          </p:cNvSpPr>
          <p:nvPr>
            <p:ph type="pic" sz="quarter" idx="14" hasCustomPrompt="1"/>
          </p:nvPr>
        </p:nvSpPr>
        <p:spPr>
          <a:xfrm>
            <a:off x="-6348" y="1436912"/>
            <a:ext cx="12198351" cy="5421092"/>
          </a:xfrm>
          <a:custGeom>
            <a:avLst/>
            <a:gdLst>
              <a:gd name="connsiteX0" fmla="*/ 12198350 w 12198350"/>
              <a:gd name="connsiteY0" fmla="*/ 0 h 6303963"/>
              <a:gd name="connsiteX1" fmla="*/ 12198350 w 12198350"/>
              <a:gd name="connsiteY1" fmla="*/ 6303963 h 6303963"/>
              <a:gd name="connsiteX2" fmla="*/ 0 w 12198350"/>
              <a:gd name="connsiteY2" fmla="*/ 6303963 h 6303963"/>
              <a:gd name="connsiteX3" fmla="*/ 0 w 12198350"/>
              <a:gd name="connsiteY3" fmla="*/ 2020586 h 6303963"/>
              <a:gd name="connsiteX4" fmla="*/ 3333463 w 12198350"/>
              <a:gd name="connsiteY4" fmla="*/ 3978132 h 6303963"/>
              <a:gd name="connsiteX5" fmla="*/ 12121986 w 12198350"/>
              <a:gd name="connsiteY5" fmla="*/ 23225 h 6303963"/>
              <a:gd name="connsiteX6" fmla="*/ 12125306 w 12198350"/>
              <a:gd name="connsiteY6" fmla="*/ 23225 h 6303963"/>
              <a:gd name="connsiteX7" fmla="*/ 12198350 w 12198350"/>
              <a:gd name="connsiteY7" fmla="*/ 0 h 6303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8350" h="6303963">
                <a:moveTo>
                  <a:pt x="12198350" y="0"/>
                </a:moveTo>
                <a:cubicBezTo>
                  <a:pt x="12198350" y="0"/>
                  <a:pt x="12198350" y="0"/>
                  <a:pt x="12198350" y="6303963"/>
                </a:cubicBezTo>
                <a:cubicBezTo>
                  <a:pt x="12198350" y="6303963"/>
                  <a:pt x="12198350" y="6303963"/>
                  <a:pt x="0" y="6303963"/>
                </a:cubicBezTo>
                <a:cubicBezTo>
                  <a:pt x="0" y="6303963"/>
                  <a:pt x="0" y="6303963"/>
                  <a:pt x="0" y="2020586"/>
                </a:cubicBezTo>
                <a:cubicBezTo>
                  <a:pt x="371861" y="3812239"/>
                  <a:pt x="1683333" y="4233609"/>
                  <a:pt x="3333463" y="3978132"/>
                </a:cubicBezTo>
                <a:cubicBezTo>
                  <a:pt x="6407952" y="3503676"/>
                  <a:pt x="10651145" y="683482"/>
                  <a:pt x="12121986" y="23225"/>
                </a:cubicBezTo>
                <a:cubicBezTo>
                  <a:pt x="12121986" y="23225"/>
                  <a:pt x="12125306" y="23225"/>
                  <a:pt x="12125306" y="23225"/>
                </a:cubicBezTo>
                <a:cubicBezTo>
                  <a:pt x="12148547" y="16589"/>
                  <a:pt x="12175109" y="6636"/>
                  <a:pt x="1219835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252000" tIns="3265200" rIns="144000" bIns="45720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 defTabSz="342875">
              <a:lnSpc>
                <a:spcPts val="3075"/>
              </a:lnSpc>
              <a:buNone/>
              <a:defRPr lang="es-ES" sz="1800" dirty="0">
                <a:solidFill>
                  <a:schemeClr val="bg1"/>
                </a:solidFill>
              </a:defRPr>
            </a:lvl1pPr>
          </a:lstStyle>
          <a:p>
            <a:pPr marL="0" lvl="0" algn="ctr" defTabSz="342875">
              <a:lnSpc>
                <a:spcPts val="3075"/>
              </a:lnSpc>
            </a:pPr>
            <a:r>
              <a:rPr lang="en-GB" noProof="0"/>
              <a:t>Insert your picture here</a:t>
            </a:r>
          </a:p>
        </p:txBody>
      </p:sp>
      <p:sp>
        <p:nvSpPr>
          <p:cNvPr id="86" name="Freeform 31"/>
          <p:cNvSpPr>
            <a:spLocks/>
          </p:cNvSpPr>
          <p:nvPr userDrawn="1"/>
        </p:nvSpPr>
        <p:spPr bwMode="auto">
          <a:xfrm>
            <a:off x="38109" y="298464"/>
            <a:ext cx="12112625" cy="6257925"/>
          </a:xfrm>
          <a:custGeom>
            <a:avLst/>
            <a:gdLst>
              <a:gd name="T0" fmla="*/ 0 w 7630"/>
              <a:gd name="T1" fmla="*/ 1263 h 3942"/>
              <a:gd name="T2" fmla="*/ 0 w 7630"/>
              <a:gd name="T3" fmla="*/ 3942 h 3942"/>
              <a:gd name="T4" fmla="*/ 7630 w 7630"/>
              <a:gd name="T5" fmla="*/ 3942 h 3942"/>
              <a:gd name="T6" fmla="*/ 7630 w 7630"/>
              <a:gd name="T7" fmla="*/ 0 h 39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630" h="3942">
                <a:moveTo>
                  <a:pt x="0" y="1263"/>
                </a:moveTo>
                <a:lnTo>
                  <a:pt x="0" y="3942"/>
                </a:lnTo>
                <a:lnTo>
                  <a:pt x="7630" y="3942"/>
                </a:lnTo>
                <a:lnTo>
                  <a:pt x="763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s-ES" sz="1350"/>
          </a:p>
        </p:txBody>
      </p:sp>
      <p:sp>
        <p:nvSpPr>
          <p:cNvPr id="95" name="Title 1"/>
          <p:cNvSpPr>
            <a:spLocks noGrp="1"/>
          </p:cNvSpPr>
          <p:nvPr>
            <p:ph type="title" hasCustomPrompt="1"/>
          </p:nvPr>
        </p:nvSpPr>
        <p:spPr>
          <a:xfrm>
            <a:off x="576473" y="1776527"/>
            <a:ext cx="6031363" cy="1570522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 baseline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GB" noProof="0"/>
              <a:t>Divider title here</a:t>
            </a:r>
          </a:p>
        </p:txBody>
      </p:sp>
      <p:sp>
        <p:nvSpPr>
          <p:cNvPr id="20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85000"/>
                  </a:schemeClr>
                </a:solidFill>
                <a:latin typeface="+mj-lt"/>
              </a:defRPr>
            </a:lvl1pPr>
          </a:lstStyle>
          <a:p>
            <a:r>
              <a:rPr lang="en-GB" noProof="0"/>
              <a:t>© Amadeus IT Group and its affiliates and subsidiaries</a:t>
            </a:r>
          </a:p>
        </p:txBody>
      </p:sp>
      <p:sp>
        <p:nvSpPr>
          <p:cNvPr id="22" name="Marcador de texto 3"/>
          <p:cNvSpPr>
            <a:spLocks noGrp="1"/>
          </p:cNvSpPr>
          <p:nvPr>
            <p:ph type="body" sz="quarter" idx="15" hasCustomPrompt="1"/>
          </p:nvPr>
        </p:nvSpPr>
        <p:spPr>
          <a:xfrm>
            <a:off x="576263" y="727984"/>
            <a:ext cx="1382712" cy="9207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495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GB" noProof="0"/>
              <a:t>1.</a:t>
            </a:r>
          </a:p>
        </p:txBody>
      </p:sp>
      <p:sp>
        <p:nvSpPr>
          <p:cNvPr id="9" name="Freeform 5"/>
          <p:cNvSpPr>
            <a:spLocks noEditPoints="1"/>
          </p:cNvSpPr>
          <p:nvPr userDrawn="1"/>
        </p:nvSpPr>
        <p:spPr bwMode="auto">
          <a:xfrm>
            <a:off x="10833517" y="6533899"/>
            <a:ext cx="742135" cy="102870"/>
          </a:xfrm>
          <a:custGeom>
            <a:avLst/>
            <a:gdLst>
              <a:gd name="T0" fmla="*/ 246 w 363"/>
              <a:gd name="T1" fmla="*/ 48 h 48"/>
              <a:gd name="T2" fmla="*/ 262 w 363"/>
              <a:gd name="T3" fmla="*/ 39 h 48"/>
              <a:gd name="T4" fmla="*/ 238 w 363"/>
              <a:gd name="T5" fmla="*/ 39 h 48"/>
              <a:gd name="T6" fmla="*/ 259 w 363"/>
              <a:gd name="T7" fmla="*/ 27 h 48"/>
              <a:gd name="T8" fmla="*/ 238 w 363"/>
              <a:gd name="T9" fmla="*/ 19 h 48"/>
              <a:gd name="T10" fmla="*/ 248 w 363"/>
              <a:gd name="T11" fmla="*/ 8 h 48"/>
              <a:gd name="T12" fmla="*/ 261 w 363"/>
              <a:gd name="T13" fmla="*/ 1 h 48"/>
              <a:gd name="T14" fmla="*/ 228 w 363"/>
              <a:gd name="T15" fmla="*/ 2 h 48"/>
              <a:gd name="T16" fmla="*/ 81 w 363"/>
              <a:gd name="T17" fmla="*/ 27 h 48"/>
              <a:gd name="T18" fmla="*/ 79 w 363"/>
              <a:gd name="T19" fmla="*/ 27 h 48"/>
              <a:gd name="T20" fmla="*/ 62 w 363"/>
              <a:gd name="T21" fmla="*/ 0 h 48"/>
              <a:gd name="T22" fmla="*/ 52 w 363"/>
              <a:gd name="T23" fmla="*/ 47 h 48"/>
              <a:gd name="T24" fmla="*/ 65 w 363"/>
              <a:gd name="T25" fmla="*/ 15 h 48"/>
              <a:gd name="T26" fmla="*/ 80 w 363"/>
              <a:gd name="T27" fmla="*/ 42 h 48"/>
              <a:gd name="T28" fmla="*/ 95 w 363"/>
              <a:gd name="T29" fmla="*/ 15 h 48"/>
              <a:gd name="T30" fmla="*/ 108 w 363"/>
              <a:gd name="T31" fmla="*/ 47 h 48"/>
              <a:gd name="T32" fmla="*/ 98 w 363"/>
              <a:gd name="T33" fmla="*/ 0 h 48"/>
              <a:gd name="T34" fmla="*/ 81 w 363"/>
              <a:gd name="T35" fmla="*/ 27 h 48"/>
              <a:gd name="T36" fmla="*/ 17 w 363"/>
              <a:gd name="T37" fmla="*/ 40 h 48"/>
              <a:gd name="T38" fmla="*/ 18 w 363"/>
              <a:gd name="T39" fmla="*/ 27 h 48"/>
              <a:gd name="T40" fmla="*/ 29 w 363"/>
              <a:gd name="T41" fmla="*/ 37 h 48"/>
              <a:gd name="T42" fmla="*/ 3 w 363"/>
              <a:gd name="T43" fmla="*/ 3 h 48"/>
              <a:gd name="T44" fmla="*/ 20 w 363"/>
              <a:gd name="T45" fmla="*/ 9 h 48"/>
              <a:gd name="T46" fmla="*/ 29 w 363"/>
              <a:gd name="T47" fmla="*/ 19 h 48"/>
              <a:gd name="T48" fmla="*/ 0 w 363"/>
              <a:gd name="T49" fmla="*/ 34 h 48"/>
              <a:gd name="T50" fmla="*/ 29 w 363"/>
              <a:gd name="T51" fmla="*/ 44 h 48"/>
              <a:gd name="T52" fmla="*/ 39 w 363"/>
              <a:gd name="T53" fmla="*/ 13 h 48"/>
              <a:gd name="T54" fmla="*/ 147 w 363"/>
              <a:gd name="T55" fmla="*/ 37 h 48"/>
              <a:gd name="T56" fmla="*/ 128 w 363"/>
              <a:gd name="T57" fmla="*/ 34 h 48"/>
              <a:gd name="T58" fmla="*/ 147 w 363"/>
              <a:gd name="T59" fmla="*/ 26 h 48"/>
              <a:gd name="T60" fmla="*/ 141 w 363"/>
              <a:gd name="T61" fmla="*/ 0 h 48"/>
              <a:gd name="T62" fmla="*/ 124 w 363"/>
              <a:gd name="T63" fmla="*/ 11 h 48"/>
              <a:gd name="T64" fmla="*/ 147 w 363"/>
              <a:gd name="T65" fmla="*/ 16 h 48"/>
              <a:gd name="T66" fmla="*/ 138 w 363"/>
              <a:gd name="T67" fmla="*/ 19 h 48"/>
              <a:gd name="T68" fmla="*/ 133 w 363"/>
              <a:gd name="T69" fmla="*/ 48 h 48"/>
              <a:gd name="T70" fmla="*/ 158 w 363"/>
              <a:gd name="T71" fmla="*/ 46 h 48"/>
              <a:gd name="T72" fmla="*/ 141 w 363"/>
              <a:gd name="T73" fmla="*/ 0 h 48"/>
              <a:gd name="T74" fmla="*/ 293 w 363"/>
              <a:gd name="T75" fmla="*/ 39 h 48"/>
              <a:gd name="T76" fmla="*/ 284 w 363"/>
              <a:gd name="T77" fmla="*/ 0 h 48"/>
              <a:gd name="T78" fmla="*/ 274 w 363"/>
              <a:gd name="T79" fmla="*/ 1 h 48"/>
              <a:gd name="T80" fmla="*/ 290 w 363"/>
              <a:gd name="T81" fmla="*/ 48 h 48"/>
              <a:gd name="T82" fmla="*/ 316 w 363"/>
              <a:gd name="T83" fmla="*/ 46 h 48"/>
              <a:gd name="T84" fmla="*/ 308 w 363"/>
              <a:gd name="T85" fmla="*/ 0 h 48"/>
              <a:gd name="T86" fmla="*/ 305 w 363"/>
              <a:gd name="T87" fmla="*/ 35 h 48"/>
              <a:gd name="T88" fmla="*/ 344 w 363"/>
              <a:gd name="T89" fmla="*/ 48 h 48"/>
              <a:gd name="T90" fmla="*/ 348 w 363"/>
              <a:gd name="T91" fmla="*/ 19 h 48"/>
              <a:gd name="T92" fmla="*/ 347 w 363"/>
              <a:gd name="T93" fmla="*/ 8 h 48"/>
              <a:gd name="T94" fmla="*/ 361 w 363"/>
              <a:gd name="T95" fmla="*/ 3 h 48"/>
              <a:gd name="T96" fmla="*/ 329 w 363"/>
              <a:gd name="T97" fmla="*/ 13 h 48"/>
              <a:gd name="T98" fmla="*/ 352 w 363"/>
              <a:gd name="T99" fmla="*/ 34 h 48"/>
              <a:gd name="T100" fmla="*/ 330 w 363"/>
              <a:gd name="T101" fmla="*/ 38 h 48"/>
              <a:gd name="T102" fmla="*/ 183 w 363"/>
              <a:gd name="T103" fmla="*/ 9 h 48"/>
              <a:gd name="T104" fmla="*/ 205 w 363"/>
              <a:gd name="T105" fmla="*/ 23 h 48"/>
              <a:gd name="T106" fmla="*/ 183 w 363"/>
              <a:gd name="T107" fmla="*/ 39 h 48"/>
              <a:gd name="T108" fmla="*/ 192 w 363"/>
              <a:gd name="T109" fmla="*/ 0 h 48"/>
              <a:gd name="T110" fmla="*/ 173 w 363"/>
              <a:gd name="T111" fmla="*/ 46 h 48"/>
              <a:gd name="T112" fmla="*/ 216 w 363"/>
              <a:gd name="T113" fmla="*/ 23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63" h="48">
                <a:moveTo>
                  <a:pt x="228" y="46"/>
                </a:moveTo>
                <a:cubicBezTo>
                  <a:pt x="228" y="46"/>
                  <a:pt x="236" y="48"/>
                  <a:pt x="246" y="48"/>
                </a:cubicBezTo>
                <a:cubicBezTo>
                  <a:pt x="257" y="48"/>
                  <a:pt x="262" y="47"/>
                  <a:pt x="262" y="47"/>
                </a:cubicBezTo>
                <a:cubicBezTo>
                  <a:pt x="262" y="39"/>
                  <a:pt x="262" y="39"/>
                  <a:pt x="262" y="39"/>
                </a:cubicBezTo>
                <a:cubicBezTo>
                  <a:pt x="262" y="39"/>
                  <a:pt x="257" y="40"/>
                  <a:pt x="249" y="40"/>
                </a:cubicBezTo>
                <a:cubicBezTo>
                  <a:pt x="242" y="40"/>
                  <a:pt x="238" y="39"/>
                  <a:pt x="238" y="39"/>
                </a:cubicBezTo>
                <a:cubicBezTo>
                  <a:pt x="238" y="27"/>
                  <a:pt x="238" y="27"/>
                  <a:pt x="238" y="27"/>
                </a:cubicBezTo>
                <a:cubicBezTo>
                  <a:pt x="259" y="27"/>
                  <a:pt x="259" y="27"/>
                  <a:pt x="259" y="27"/>
                </a:cubicBezTo>
                <a:cubicBezTo>
                  <a:pt x="259" y="19"/>
                  <a:pt x="259" y="19"/>
                  <a:pt x="259" y="19"/>
                </a:cubicBezTo>
                <a:cubicBezTo>
                  <a:pt x="238" y="19"/>
                  <a:pt x="238" y="19"/>
                  <a:pt x="238" y="19"/>
                </a:cubicBezTo>
                <a:cubicBezTo>
                  <a:pt x="238" y="9"/>
                  <a:pt x="238" y="9"/>
                  <a:pt x="238" y="9"/>
                </a:cubicBezTo>
                <a:cubicBezTo>
                  <a:pt x="238" y="9"/>
                  <a:pt x="242" y="8"/>
                  <a:pt x="248" y="8"/>
                </a:cubicBezTo>
                <a:cubicBezTo>
                  <a:pt x="255" y="8"/>
                  <a:pt x="261" y="9"/>
                  <a:pt x="261" y="9"/>
                </a:cubicBezTo>
                <a:cubicBezTo>
                  <a:pt x="261" y="1"/>
                  <a:pt x="261" y="1"/>
                  <a:pt x="261" y="1"/>
                </a:cubicBezTo>
                <a:cubicBezTo>
                  <a:pt x="261" y="1"/>
                  <a:pt x="256" y="0"/>
                  <a:pt x="247" y="0"/>
                </a:cubicBezTo>
                <a:cubicBezTo>
                  <a:pt x="236" y="0"/>
                  <a:pt x="228" y="2"/>
                  <a:pt x="228" y="2"/>
                </a:cubicBezTo>
                <a:lnTo>
                  <a:pt x="228" y="46"/>
                </a:lnTo>
                <a:close/>
                <a:moveTo>
                  <a:pt x="81" y="27"/>
                </a:moveTo>
                <a:cubicBezTo>
                  <a:pt x="81" y="28"/>
                  <a:pt x="80" y="29"/>
                  <a:pt x="80" y="30"/>
                </a:cubicBezTo>
                <a:cubicBezTo>
                  <a:pt x="80" y="29"/>
                  <a:pt x="80" y="28"/>
                  <a:pt x="79" y="27"/>
                </a:cubicBezTo>
                <a:cubicBezTo>
                  <a:pt x="70" y="4"/>
                  <a:pt x="70" y="4"/>
                  <a:pt x="70" y="4"/>
                </a:cubicBezTo>
                <a:cubicBezTo>
                  <a:pt x="69" y="0"/>
                  <a:pt x="66" y="0"/>
                  <a:pt x="62" y="0"/>
                </a:cubicBezTo>
                <a:cubicBezTo>
                  <a:pt x="60" y="0"/>
                  <a:pt x="57" y="0"/>
                  <a:pt x="57" y="0"/>
                </a:cubicBezTo>
                <a:cubicBezTo>
                  <a:pt x="52" y="47"/>
                  <a:pt x="52" y="47"/>
                  <a:pt x="52" y="47"/>
                </a:cubicBezTo>
                <a:cubicBezTo>
                  <a:pt x="63" y="47"/>
                  <a:pt x="63" y="47"/>
                  <a:pt x="63" y="47"/>
                </a:cubicBezTo>
                <a:cubicBezTo>
                  <a:pt x="65" y="15"/>
                  <a:pt x="65" y="15"/>
                  <a:pt x="65" y="15"/>
                </a:cubicBezTo>
                <a:cubicBezTo>
                  <a:pt x="75" y="39"/>
                  <a:pt x="75" y="39"/>
                  <a:pt x="75" y="39"/>
                </a:cubicBezTo>
                <a:cubicBezTo>
                  <a:pt x="76" y="41"/>
                  <a:pt x="77" y="42"/>
                  <a:pt x="80" y="42"/>
                </a:cubicBezTo>
                <a:cubicBezTo>
                  <a:pt x="83" y="42"/>
                  <a:pt x="85" y="41"/>
                  <a:pt x="85" y="39"/>
                </a:cubicBezTo>
                <a:cubicBezTo>
                  <a:pt x="95" y="15"/>
                  <a:pt x="95" y="15"/>
                  <a:pt x="95" y="15"/>
                </a:cubicBezTo>
                <a:cubicBezTo>
                  <a:pt x="97" y="47"/>
                  <a:pt x="97" y="47"/>
                  <a:pt x="97" y="47"/>
                </a:cubicBezTo>
                <a:cubicBezTo>
                  <a:pt x="108" y="47"/>
                  <a:pt x="108" y="47"/>
                  <a:pt x="108" y="47"/>
                </a:cubicBezTo>
                <a:cubicBezTo>
                  <a:pt x="103" y="0"/>
                  <a:pt x="103" y="0"/>
                  <a:pt x="103" y="0"/>
                </a:cubicBezTo>
                <a:cubicBezTo>
                  <a:pt x="103" y="0"/>
                  <a:pt x="100" y="0"/>
                  <a:pt x="98" y="0"/>
                </a:cubicBezTo>
                <a:cubicBezTo>
                  <a:pt x="94" y="0"/>
                  <a:pt x="92" y="0"/>
                  <a:pt x="90" y="4"/>
                </a:cubicBezTo>
                <a:lnTo>
                  <a:pt x="81" y="27"/>
                </a:lnTo>
                <a:close/>
                <a:moveTo>
                  <a:pt x="29" y="37"/>
                </a:moveTo>
                <a:cubicBezTo>
                  <a:pt x="27" y="38"/>
                  <a:pt x="21" y="40"/>
                  <a:pt x="17" y="40"/>
                </a:cubicBezTo>
                <a:cubicBezTo>
                  <a:pt x="13" y="40"/>
                  <a:pt x="10" y="38"/>
                  <a:pt x="10" y="34"/>
                </a:cubicBezTo>
                <a:cubicBezTo>
                  <a:pt x="10" y="29"/>
                  <a:pt x="12" y="27"/>
                  <a:pt x="18" y="27"/>
                </a:cubicBezTo>
                <a:cubicBezTo>
                  <a:pt x="29" y="26"/>
                  <a:pt x="29" y="26"/>
                  <a:pt x="29" y="26"/>
                </a:cubicBezTo>
                <a:lnTo>
                  <a:pt x="29" y="37"/>
                </a:lnTo>
                <a:close/>
                <a:moveTo>
                  <a:pt x="23" y="0"/>
                </a:moveTo>
                <a:cubicBezTo>
                  <a:pt x="14" y="0"/>
                  <a:pt x="6" y="2"/>
                  <a:pt x="3" y="3"/>
                </a:cubicBezTo>
                <a:cubicBezTo>
                  <a:pt x="6" y="11"/>
                  <a:pt x="6" y="11"/>
                  <a:pt x="6" y="11"/>
                </a:cubicBezTo>
                <a:cubicBezTo>
                  <a:pt x="6" y="11"/>
                  <a:pt x="13" y="9"/>
                  <a:pt x="20" y="9"/>
                </a:cubicBezTo>
                <a:cubicBezTo>
                  <a:pt x="26" y="9"/>
                  <a:pt x="29" y="10"/>
                  <a:pt x="29" y="16"/>
                </a:cubicBezTo>
                <a:cubicBezTo>
                  <a:pt x="29" y="19"/>
                  <a:pt x="29" y="19"/>
                  <a:pt x="29" y="19"/>
                </a:cubicBezTo>
                <a:cubicBezTo>
                  <a:pt x="20" y="19"/>
                  <a:pt x="20" y="19"/>
                  <a:pt x="20" y="19"/>
                </a:cubicBezTo>
                <a:cubicBezTo>
                  <a:pt x="4" y="19"/>
                  <a:pt x="0" y="26"/>
                  <a:pt x="0" y="34"/>
                </a:cubicBezTo>
                <a:cubicBezTo>
                  <a:pt x="0" y="45"/>
                  <a:pt x="8" y="48"/>
                  <a:pt x="15" y="48"/>
                </a:cubicBezTo>
                <a:cubicBezTo>
                  <a:pt x="24" y="48"/>
                  <a:pt x="29" y="44"/>
                  <a:pt x="29" y="44"/>
                </a:cubicBezTo>
                <a:cubicBezTo>
                  <a:pt x="30" y="44"/>
                  <a:pt x="31" y="46"/>
                  <a:pt x="39" y="46"/>
                </a:cubicBezTo>
                <a:cubicBezTo>
                  <a:pt x="39" y="13"/>
                  <a:pt x="39" y="13"/>
                  <a:pt x="39" y="13"/>
                </a:cubicBezTo>
                <a:cubicBezTo>
                  <a:pt x="39" y="4"/>
                  <a:pt x="33" y="0"/>
                  <a:pt x="23" y="0"/>
                </a:cubicBezTo>
                <a:moveTo>
                  <a:pt x="147" y="37"/>
                </a:moveTo>
                <a:cubicBezTo>
                  <a:pt x="145" y="38"/>
                  <a:pt x="140" y="40"/>
                  <a:pt x="136" y="40"/>
                </a:cubicBezTo>
                <a:cubicBezTo>
                  <a:pt x="131" y="40"/>
                  <a:pt x="128" y="38"/>
                  <a:pt x="128" y="34"/>
                </a:cubicBezTo>
                <a:cubicBezTo>
                  <a:pt x="128" y="29"/>
                  <a:pt x="130" y="27"/>
                  <a:pt x="136" y="27"/>
                </a:cubicBezTo>
                <a:cubicBezTo>
                  <a:pt x="147" y="26"/>
                  <a:pt x="147" y="26"/>
                  <a:pt x="147" y="26"/>
                </a:cubicBezTo>
                <a:lnTo>
                  <a:pt x="147" y="37"/>
                </a:lnTo>
                <a:close/>
                <a:moveTo>
                  <a:pt x="141" y="0"/>
                </a:moveTo>
                <a:cubicBezTo>
                  <a:pt x="132" y="0"/>
                  <a:pt x="125" y="2"/>
                  <a:pt x="122" y="3"/>
                </a:cubicBezTo>
                <a:cubicBezTo>
                  <a:pt x="124" y="11"/>
                  <a:pt x="124" y="11"/>
                  <a:pt x="124" y="11"/>
                </a:cubicBezTo>
                <a:cubicBezTo>
                  <a:pt x="124" y="11"/>
                  <a:pt x="131" y="9"/>
                  <a:pt x="138" y="9"/>
                </a:cubicBezTo>
                <a:cubicBezTo>
                  <a:pt x="144" y="9"/>
                  <a:pt x="147" y="10"/>
                  <a:pt x="147" y="16"/>
                </a:cubicBezTo>
                <a:cubicBezTo>
                  <a:pt x="147" y="19"/>
                  <a:pt x="147" y="19"/>
                  <a:pt x="147" y="19"/>
                </a:cubicBezTo>
                <a:cubicBezTo>
                  <a:pt x="138" y="19"/>
                  <a:pt x="138" y="19"/>
                  <a:pt x="138" y="19"/>
                </a:cubicBezTo>
                <a:cubicBezTo>
                  <a:pt x="123" y="19"/>
                  <a:pt x="118" y="26"/>
                  <a:pt x="118" y="34"/>
                </a:cubicBezTo>
                <a:cubicBezTo>
                  <a:pt x="118" y="45"/>
                  <a:pt x="126" y="48"/>
                  <a:pt x="133" y="48"/>
                </a:cubicBezTo>
                <a:cubicBezTo>
                  <a:pt x="142" y="48"/>
                  <a:pt x="147" y="44"/>
                  <a:pt x="148" y="44"/>
                </a:cubicBezTo>
                <a:cubicBezTo>
                  <a:pt x="148" y="44"/>
                  <a:pt x="150" y="46"/>
                  <a:pt x="158" y="46"/>
                </a:cubicBezTo>
                <a:cubicBezTo>
                  <a:pt x="158" y="13"/>
                  <a:pt x="158" y="13"/>
                  <a:pt x="158" y="13"/>
                </a:cubicBezTo>
                <a:cubicBezTo>
                  <a:pt x="158" y="4"/>
                  <a:pt x="151" y="0"/>
                  <a:pt x="141" y="0"/>
                </a:cubicBezTo>
                <a:moveTo>
                  <a:pt x="305" y="35"/>
                </a:moveTo>
                <a:cubicBezTo>
                  <a:pt x="303" y="37"/>
                  <a:pt x="298" y="39"/>
                  <a:pt x="293" y="39"/>
                </a:cubicBezTo>
                <a:cubicBezTo>
                  <a:pt x="286" y="39"/>
                  <a:pt x="284" y="35"/>
                  <a:pt x="284" y="28"/>
                </a:cubicBezTo>
                <a:cubicBezTo>
                  <a:pt x="284" y="0"/>
                  <a:pt x="284" y="0"/>
                  <a:pt x="284" y="0"/>
                </a:cubicBezTo>
                <a:cubicBezTo>
                  <a:pt x="283" y="0"/>
                  <a:pt x="283" y="0"/>
                  <a:pt x="283" y="0"/>
                </a:cubicBezTo>
                <a:cubicBezTo>
                  <a:pt x="281" y="0"/>
                  <a:pt x="275" y="0"/>
                  <a:pt x="274" y="1"/>
                </a:cubicBezTo>
                <a:cubicBezTo>
                  <a:pt x="274" y="29"/>
                  <a:pt x="274" y="29"/>
                  <a:pt x="274" y="29"/>
                </a:cubicBezTo>
                <a:cubicBezTo>
                  <a:pt x="274" y="42"/>
                  <a:pt x="277" y="48"/>
                  <a:pt x="290" y="48"/>
                </a:cubicBezTo>
                <a:cubicBezTo>
                  <a:pt x="300" y="48"/>
                  <a:pt x="305" y="44"/>
                  <a:pt x="306" y="44"/>
                </a:cubicBezTo>
                <a:cubicBezTo>
                  <a:pt x="306" y="44"/>
                  <a:pt x="309" y="46"/>
                  <a:pt x="316" y="46"/>
                </a:cubicBezTo>
                <a:cubicBezTo>
                  <a:pt x="316" y="1"/>
                  <a:pt x="316" y="1"/>
                  <a:pt x="316" y="1"/>
                </a:cubicBezTo>
                <a:cubicBezTo>
                  <a:pt x="315" y="1"/>
                  <a:pt x="310" y="0"/>
                  <a:pt x="308" y="0"/>
                </a:cubicBezTo>
                <a:cubicBezTo>
                  <a:pt x="305" y="0"/>
                  <a:pt x="305" y="0"/>
                  <a:pt x="305" y="0"/>
                </a:cubicBezTo>
                <a:lnTo>
                  <a:pt x="305" y="35"/>
                </a:lnTo>
                <a:close/>
                <a:moveTo>
                  <a:pt x="328" y="46"/>
                </a:moveTo>
                <a:cubicBezTo>
                  <a:pt x="328" y="46"/>
                  <a:pt x="335" y="48"/>
                  <a:pt x="344" y="48"/>
                </a:cubicBezTo>
                <a:cubicBezTo>
                  <a:pt x="352" y="48"/>
                  <a:pt x="363" y="45"/>
                  <a:pt x="363" y="33"/>
                </a:cubicBezTo>
                <a:cubicBezTo>
                  <a:pt x="363" y="26"/>
                  <a:pt x="357" y="23"/>
                  <a:pt x="348" y="19"/>
                </a:cubicBezTo>
                <a:cubicBezTo>
                  <a:pt x="343" y="18"/>
                  <a:pt x="339" y="16"/>
                  <a:pt x="339" y="13"/>
                </a:cubicBezTo>
                <a:cubicBezTo>
                  <a:pt x="339" y="11"/>
                  <a:pt x="340" y="8"/>
                  <a:pt x="347" y="8"/>
                </a:cubicBezTo>
                <a:cubicBezTo>
                  <a:pt x="352" y="8"/>
                  <a:pt x="358" y="11"/>
                  <a:pt x="358" y="11"/>
                </a:cubicBezTo>
                <a:cubicBezTo>
                  <a:pt x="361" y="3"/>
                  <a:pt x="361" y="3"/>
                  <a:pt x="361" y="3"/>
                </a:cubicBezTo>
                <a:cubicBezTo>
                  <a:pt x="359" y="2"/>
                  <a:pt x="354" y="0"/>
                  <a:pt x="346" y="0"/>
                </a:cubicBezTo>
                <a:cubicBezTo>
                  <a:pt x="337" y="0"/>
                  <a:pt x="329" y="4"/>
                  <a:pt x="329" y="13"/>
                </a:cubicBezTo>
                <a:cubicBezTo>
                  <a:pt x="329" y="23"/>
                  <a:pt x="337" y="26"/>
                  <a:pt x="344" y="28"/>
                </a:cubicBezTo>
                <a:cubicBezTo>
                  <a:pt x="349" y="29"/>
                  <a:pt x="352" y="31"/>
                  <a:pt x="352" y="34"/>
                </a:cubicBezTo>
                <a:cubicBezTo>
                  <a:pt x="352" y="37"/>
                  <a:pt x="351" y="40"/>
                  <a:pt x="343" y="40"/>
                </a:cubicBezTo>
                <a:cubicBezTo>
                  <a:pt x="337" y="40"/>
                  <a:pt x="330" y="38"/>
                  <a:pt x="330" y="38"/>
                </a:cubicBezTo>
                <a:lnTo>
                  <a:pt x="328" y="46"/>
                </a:lnTo>
                <a:close/>
                <a:moveTo>
                  <a:pt x="183" y="9"/>
                </a:moveTo>
                <a:cubicBezTo>
                  <a:pt x="185" y="8"/>
                  <a:pt x="188" y="8"/>
                  <a:pt x="191" y="8"/>
                </a:cubicBezTo>
                <a:cubicBezTo>
                  <a:pt x="199" y="8"/>
                  <a:pt x="205" y="12"/>
                  <a:pt x="205" y="23"/>
                </a:cubicBezTo>
                <a:cubicBezTo>
                  <a:pt x="205" y="34"/>
                  <a:pt x="202" y="40"/>
                  <a:pt x="190" y="40"/>
                </a:cubicBezTo>
                <a:cubicBezTo>
                  <a:pt x="187" y="40"/>
                  <a:pt x="183" y="39"/>
                  <a:pt x="183" y="39"/>
                </a:cubicBezTo>
                <a:lnTo>
                  <a:pt x="183" y="9"/>
                </a:lnTo>
                <a:close/>
                <a:moveTo>
                  <a:pt x="192" y="0"/>
                </a:moveTo>
                <a:cubicBezTo>
                  <a:pt x="186" y="0"/>
                  <a:pt x="178" y="1"/>
                  <a:pt x="173" y="2"/>
                </a:cubicBezTo>
                <a:cubicBezTo>
                  <a:pt x="173" y="46"/>
                  <a:pt x="173" y="46"/>
                  <a:pt x="173" y="46"/>
                </a:cubicBezTo>
                <a:cubicBezTo>
                  <a:pt x="177" y="47"/>
                  <a:pt x="185" y="48"/>
                  <a:pt x="190" y="48"/>
                </a:cubicBezTo>
                <a:cubicBezTo>
                  <a:pt x="208" y="48"/>
                  <a:pt x="216" y="41"/>
                  <a:pt x="216" y="23"/>
                </a:cubicBezTo>
                <a:cubicBezTo>
                  <a:pt x="216" y="9"/>
                  <a:pt x="207" y="0"/>
                  <a:pt x="192" y="0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noProof="0"/>
          </a:p>
        </p:txBody>
      </p:sp>
      <p:cxnSp>
        <p:nvCxnSpPr>
          <p:cNvPr id="32" name="Conector recto 8"/>
          <p:cNvCxnSpPr/>
          <p:nvPr userDrawn="1"/>
        </p:nvCxnSpPr>
        <p:spPr>
          <a:xfrm flipV="1">
            <a:off x="10738778" y="6531509"/>
            <a:ext cx="0" cy="120314"/>
          </a:xfrm>
          <a:prstGeom prst="line">
            <a:avLst/>
          </a:prstGeom>
          <a:ln w="9525" cmpd="sng">
            <a:solidFill>
              <a:srgbClr val="DDDDD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Picture Placeholder 2"/>
          <p:cNvSpPr>
            <a:spLocks noGrp="1"/>
          </p:cNvSpPr>
          <p:nvPr>
            <p:ph type="pic" sz="quarter" idx="19" hasCustomPrompt="1"/>
          </p:nvPr>
        </p:nvSpPr>
        <p:spPr>
          <a:xfrm>
            <a:off x="9970851" y="6398955"/>
            <a:ext cx="630631" cy="385421"/>
          </a:xfrm>
          <a:custGeom>
            <a:avLst/>
            <a:gdLst>
              <a:gd name="connsiteX0" fmla="*/ 0 w 822960"/>
              <a:gd name="connsiteY0" fmla="*/ 0 h 365760"/>
              <a:gd name="connsiteX1" fmla="*/ 822960 w 822960"/>
              <a:gd name="connsiteY1" fmla="*/ 0 h 365760"/>
              <a:gd name="connsiteX2" fmla="*/ 822960 w 822960"/>
              <a:gd name="connsiteY2" fmla="*/ 365760 h 365760"/>
              <a:gd name="connsiteX3" fmla="*/ 0 w 822960"/>
              <a:gd name="connsiteY3" fmla="*/ 365760 h 365760"/>
              <a:gd name="connsiteX4" fmla="*/ 0 w 822960"/>
              <a:gd name="connsiteY4" fmla="*/ 0 h 365760"/>
              <a:gd name="connsiteX0" fmla="*/ 0 w 822960"/>
              <a:gd name="connsiteY0" fmla="*/ 0 h 365760"/>
              <a:gd name="connsiteX1" fmla="*/ 822960 w 822960"/>
              <a:gd name="connsiteY1" fmla="*/ 0 h 365760"/>
              <a:gd name="connsiteX2" fmla="*/ 822960 w 822960"/>
              <a:gd name="connsiteY2" fmla="*/ 365760 h 365760"/>
              <a:gd name="connsiteX3" fmla="*/ 0 w 822960"/>
              <a:gd name="connsiteY3" fmla="*/ 365760 h 365760"/>
              <a:gd name="connsiteX4" fmla="*/ 0 w 822960"/>
              <a:gd name="connsiteY4" fmla="*/ 0 h 365760"/>
              <a:gd name="connsiteX0" fmla="*/ 0 w 822960"/>
              <a:gd name="connsiteY0" fmla="*/ 170364 h 365760"/>
              <a:gd name="connsiteX1" fmla="*/ 822960 w 822960"/>
              <a:gd name="connsiteY1" fmla="*/ 0 h 365760"/>
              <a:gd name="connsiteX2" fmla="*/ 822960 w 822960"/>
              <a:gd name="connsiteY2" fmla="*/ 365760 h 365760"/>
              <a:gd name="connsiteX3" fmla="*/ 0 w 822960"/>
              <a:gd name="connsiteY3" fmla="*/ 365760 h 365760"/>
              <a:gd name="connsiteX4" fmla="*/ 0 w 822960"/>
              <a:gd name="connsiteY4" fmla="*/ 170364 h 365760"/>
              <a:gd name="connsiteX0" fmla="*/ 0 w 822960"/>
              <a:gd name="connsiteY0" fmla="*/ 13908 h 209304"/>
              <a:gd name="connsiteX1" fmla="*/ 809053 w 822960"/>
              <a:gd name="connsiteY1" fmla="*/ 0 h 209304"/>
              <a:gd name="connsiteX2" fmla="*/ 822960 w 822960"/>
              <a:gd name="connsiteY2" fmla="*/ 209304 h 209304"/>
              <a:gd name="connsiteX3" fmla="*/ 0 w 822960"/>
              <a:gd name="connsiteY3" fmla="*/ 209304 h 209304"/>
              <a:gd name="connsiteX4" fmla="*/ 0 w 822960"/>
              <a:gd name="connsiteY4" fmla="*/ 13908 h 209304"/>
              <a:gd name="connsiteX0" fmla="*/ 0 w 822960"/>
              <a:gd name="connsiteY0" fmla="*/ 0 h 195396"/>
              <a:gd name="connsiteX1" fmla="*/ 819483 w 822960"/>
              <a:gd name="connsiteY1" fmla="*/ 3476 h 195396"/>
              <a:gd name="connsiteX2" fmla="*/ 822960 w 822960"/>
              <a:gd name="connsiteY2" fmla="*/ 195396 h 195396"/>
              <a:gd name="connsiteX3" fmla="*/ 0 w 822960"/>
              <a:gd name="connsiteY3" fmla="*/ 195396 h 195396"/>
              <a:gd name="connsiteX4" fmla="*/ 0 w 822960"/>
              <a:gd name="connsiteY4" fmla="*/ 0 h 195396"/>
              <a:gd name="connsiteX0" fmla="*/ 0 w 822960"/>
              <a:gd name="connsiteY0" fmla="*/ 3477 h 198873"/>
              <a:gd name="connsiteX1" fmla="*/ 819483 w 822960"/>
              <a:gd name="connsiteY1" fmla="*/ 0 h 198873"/>
              <a:gd name="connsiteX2" fmla="*/ 822960 w 822960"/>
              <a:gd name="connsiteY2" fmla="*/ 198873 h 198873"/>
              <a:gd name="connsiteX3" fmla="*/ 0 w 822960"/>
              <a:gd name="connsiteY3" fmla="*/ 198873 h 198873"/>
              <a:gd name="connsiteX4" fmla="*/ 0 w 822960"/>
              <a:gd name="connsiteY4" fmla="*/ 3477 h 198873"/>
              <a:gd name="connsiteX0" fmla="*/ 0 w 822960"/>
              <a:gd name="connsiteY0" fmla="*/ 8568 h 203964"/>
              <a:gd name="connsiteX1" fmla="*/ 819483 w 822960"/>
              <a:gd name="connsiteY1" fmla="*/ 5091 h 203964"/>
              <a:gd name="connsiteX2" fmla="*/ 822960 w 822960"/>
              <a:gd name="connsiteY2" fmla="*/ 203964 h 203964"/>
              <a:gd name="connsiteX3" fmla="*/ 0 w 822960"/>
              <a:gd name="connsiteY3" fmla="*/ 203964 h 203964"/>
              <a:gd name="connsiteX4" fmla="*/ 0 w 822960"/>
              <a:gd name="connsiteY4" fmla="*/ 8568 h 203964"/>
              <a:gd name="connsiteX0" fmla="*/ 0 w 822960"/>
              <a:gd name="connsiteY0" fmla="*/ 3477 h 198873"/>
              <a:gd name="connsiteX1" fmla="*/ 819483 w 822960"/>
              <a:gd name="connsiteY1" fmla="*/ 0 h 198873"/>
              <a:gd name="connsiteX2" fmla="*/ 822960 w 822960"/>
              <a:gd name="connsiteY2" fmla="*/ 198873 h 198873"/>
              <a:gd name="connsiteX3" fmla="*/ 0 w 822960"/>
              <a:gd name="connsiteY3" fmla="*/ 198873 h 198873"/>
              <a:gd name="connsiteX4" fmla="*/ 0 w 822960"/>
              <a:gd name="connsiteY4" fmla="*/ 3477 h 198873"/>
              <a:gd name="connsiteX0" fmla="*/ 0 w 822960"/>
              <a:gd name="connsiteY0" fmla="*/ 3477 h 198873"/>
              <a:gd name="connsiteX1" fmla="*/ 819483 w 822960"/>
              <a:gd name="connsiteY1" fmla="*/ 0 h 198873"/>
              <a:gd name="connsiteX2" fmla="*/ 822960 w 822960"/>
              <a:gd name="connsiteY2" fmla="*/ 198873 h 198873"/>
              <a:gd name="connsiteX3" fmla="*/ 0 w 822960"/>
              <a:gd name="connsiteY3" fmla="*/ 198873 h 198873"/>
              <a:gd name="connsiteX4" fmla="*/ 0 w 822960"/>
              <a:gd name="connsiteY4" fmla="*/ 3477 h 198873"/>
              <a:gd name="connsiteX0" fmla="*/ 0 w 822960"/>
              <a:gd name="connsiteY0" fmla="*/ 3477 h 198873"/>
              <a:gd name="connsiteX1" fmla="*/ 819483 w 822960"/>
              <a:gd name="connsiteY1" fmla="*/ 0 h 198873"/>
              <a:gd name="connsiteX2" fmla="*/ 822960 w 822960"/>
              <a:gd name="connsiteY2" fmla="*/ 198873 h 198873"/>
              <a:gd name="connsiteX3" fmla="*/ 0 w 822960"/>
              <a:gd name="connsiteY3" fmla="*/ 198873 h 198873"/>
              <a:gd name="connsiteX4" fmla="*/ 0 w 822960"/>
              <a:gd name="connsiteY4" fmla="*/ 3477 h 198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2960" h="198873">
                <a:moveTo>
                  <a:pt x="0" y="3477"/>
                </a:moveTo>
                <a:lnTo>
                  <a:pt x="819483" y="0"/>
                </a:lnTo>
                <a:lnTo>
                  <a:pt x="822960" y="198873"/>
                </a:lnTo>
                <a:lnTo>
                  <a:pt x="0" y="198873"/>
                </a:lnTo>
                <a:lnTo>
                  <a:pt x="0" y="3477"/>
                </a:lnTo>
                <a:close/>
              </a:path>
            </a:pathLst>
          </a:custGeom>
        </p:spPr>
        <p:txBody>
          <a:bodyPr/>
          <a:lstStyle>
            <a:lvl1pPr marL="0" indent="0" algn="r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GB"/>
              <a:t>Co-branding</a:t>
            </a:r>
          </a:p>
        </p:txBody>
      </p:sp>
    </p:spTree>
    <p:extLst>
      <p:ext uri="{BB962C8B-B14F-4D97-AF65-F5344CB8AC3E}">
        <p14:creationId xmlns:p14="http://schemas.microsoft.com/office/powerpoint/2010/main" val="2797477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slideLayout" Target="../slideLayouts/slideLayout46.xml"/><Relationship Id="rId18" Type="http://schemas.openxmlformats.org/officeDocument/2006/relationships/slideLayout" Target="../slideLayouts/slideLayout51.xml"/><Relationship Id="rId26" Type="http://schemas.openxmlformats.org/officeDocument/2006/relationships/slideLayout" Target="../slideLayouts/slideLayout59.xml"/><Relationship Id="rId3" Type="http://schemas.openxmlformats.org/officeDocument/2006/relationships/slideLayout" Target="../slideLayouts/slideLayout36.xml"/><Relationship Id="rId21" Type="http://schemas.openxmlformats.org/officeDocument/2006/relationships/slideLayout" Target="../slideLayouts/slideLayout54.xml"/><Relationship Id="rId7" Type="http://schemas.openxmlformats.org/officeDocument/2006/relationships/slideLayout" Target="../slideLayouts/slideLayout40.xml"/><Relationship Id="rId12" Type="http://schemas.openxmlformats.org/officeDocument/2006/relationships/slideLayout" Target="../slideLayouts/slideLayout45.xml"/><Relationship Id="rId17" Type="http://schemas.openxmlformats.org/officeDocument/2006/relationships/slideLayout" Target="../slideLayouts/slideLayout50.xml"/><Relationship Id="rId25" Type="http://schemas.openxmlformats.org/officeDocument/2006/relationships/slideLayout" Target="../slideLayouts/slideLayout58.xml"/><Relationship Id="rId33" Type="http://schemas.openxmlformats.org/officeDocument/2006/relationships/theme" Target="../theme/theme2.xml"/><Relationship Id="rId2" Type="http://schemas.openxmlformats.org/officeDocument/2006/relationships/slideLayout" Target="../slideLayouts/slideLayout35.xml"/><Relationship Id="rId16" Type="http://schemas.openxmlformats.org/officeDocument/2006/relationships/slideLayout" Target="../slideLayouts/slideLayout49.xml"/><Relationship Id="rId20" Type="http://schemas.openxmlformats.org/officeDocument/2006/relationships/slideLayout" Target="../slideLayouts/slideLayout53.xml"/><Relationship Id="rId29" Type="http://schemas.openxmlformats.org/officeDocument/2006/relationships/slideLayout" Target="../slideLayouts/slideLayout62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24" Type="http://schemas.openxmlformats.org/officeDocument/2006/relationships/slideLayout" Target="../slideLayouts/slideLayout57.xml"/><Relationship Id="rId32" Type="http://schemas.openxmlformats.org/officeDocument/2006/relationships/slideLayout" Target="../slideLayouts/slideLayout65.xml"/><Relationship Id="rId5" Type="http://schemas.openxmlformats.org/officeDocument/2006/relationships/slideLayout" Target="../slideLayouts/slideLayout38.xml"/><Relationship Id="rId15" Type="http://schemas.openxmlformats.org/officeDocument/2006/relationships/slideLayout" Target="../slideLayouts/slideLayout48.xml"/><Relationship Id="rId23" Type="http://schemas.openxmlformats.org/officeDocument/2006/relationships/slideLayout" Target="../slideLayouts/slideLayout56.xml"/><Relationship Id="rId28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43.xml"/><Relationship Id="rId19" Type="http://schemas.openxmlformats.org/officeDocument/2006/relationships/slideLayout" Target="../slideLayouts/slideLayout52.xml"/><Relationship Id="rId31" Type="http://schemas.openxmlformats.org/officeDocument/2006/relationships/slideLayout" Target="../slideLayouts/slideLayout64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14" Type="http://schemas.openxmlformats.org/officeDocument/2006/relationships/slideLayout" Target="../slideLayouts/slideLayout47.xml"/><Relationship Id="rId22" Type="http://schemas.openxmlformats.org/officeDocument/2006/relationships/slideLayout" Target="../slideLayouts/slideLayout55.xml"/><Relationship Id="rId27" Type="http://schemas.openxmlformats.org/officeDocument/2006/relationships/slideLayout" Target="../slideLayouts/slideLayout60.xml"/><Relationship Id="rId30" Type="http://schemas.openxmlformats.org/officeDocument/2006/relationships/slideLayout" Target="../slideLayouts/slideLayout6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2728" y="304681"/>
            <a:ext cx="11252793" cy="466284"/>
          </a:xfrm>
          <a:prstGeom prst="rect">
            <a:avLst/>
          </a:prstGeom>
        </p:spPr>
        <p:txBody>
          <a:bodyPr vert="horz" lIns="91440" tIns="0" rIns="91440" bIns="45720" rtlCol="0" anchor="t">
            <a:normAutofit/>
          </a:bodyPr>
          <a:lstStyle/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GB" noProof="0"/>
              <a:t>© Amadeus IT Group and its affiliates and subsidiaries</a:t>
            </a:r>
          </a:p>
        </p:txBody>
      </p:sp>
      <p:sp>
        <p:nvSpPr>
          <p:cNvPr id="33" name="Marcador de número de diapositiva 32"/>
          <p:cNvSpPr>
            <a:spLocks noGrp="1"/>
          </p:cNvSpPr>
          <p:nvPr>
            <p:ph type="sldNum" sz="quarter" idx="4"/>
          </p:nvPr>
        </p:nvSpPr>
        <p:spPr>
          <a:xfrm>
            <a:off x="11776959" y="6519612"/>
            <a:ext cx="248264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8" name="Freeform 5"/>
          <p:cNvSpPr>
            <a:spLocks noEditPoints="1"/>
          </p:cNvSpPr>
          <p:nvPr userDrawn="1"/>
        </p:nvSpPr>
        <p:spPr bwMode="auto">
          <a:xfrm>
            <a:off x="10833517" y="6533899"/>
            <a:ext cx="742135" cy="102870"/>
          </a:xfrm>
          <a:custGeom>
            <a:avLst/>
            <a:gdLst>
              <a:gd name="T0" fmla="*/ 246 w 363"/>
              <a:gd name="T1" fmla="*/ 48 h 48"/>
              <a:gd name="T2" fmla="*/ 262 w 363"/>
              <a:gd name="T3" fmla="*/ 39 h 48"/>
              <a:gd name="T4" fmla="*/ 238 w 363"/>
              <a:gd name="T5" fmla="*/ 39 h 48"/>
              <a:gd name="T6" fmla="*/ 259 w 363"/>
              <a:gd name="T7" fmla="*/ 27 h 48"/>
              <a:gd name="T8" fmla="*/ 238 w 363"/>
              <a:gd name="T9" fmla="*/ 19 h 48"/>
              <a:gd name="T10" fmla="*/ 248 w 363"/>
              <a:gd name="T11" fmla="*/ 8 h 48"/>
              <a:gd name="T12" fmla="*/ 261 w 363"/>
              <a:gd name="T13" fmla="*/ 1 h 48"/>
              <a:gd name="T14" fmla="*/ 228 w 363"/>
              <a:gd name="T15" fmla="*/ 2 h 48"/>
              <a:gd name="T16" fmla="*/ 81 w 363"/>
              <a:gd name="T17" fmla="*/ 27 h 48"/>
              <a:gd name="T18" fmla="*/ 79 w 363"/>
              <a:gd name="T19" fmla="*/ 27 h 48"/>
              <a:gd name="T20" fmla="*/ 62 w 363"/>
              <a:gd name="T21" fmla="*/ 0 h 48"/>
              <a:gd name="T22" fmla="*/ 52 w 363"/>
              <a:gd name="T23" fmla="*/ 47 h 48"/>
              <a:gd name="T24" fmla="*/ 65 w 363"/>
              <a:gd name="T25" fmla="*/ 15 h 48"/>
              <a:gd name="T26" fmla="*/ 80 w 363"/>
              <a:gd name="T27" fmla="*/ 42 h 48"/>
              <a:gd name="T28" fmla="*/ 95 w 363"/>
              <a:gd name="T29" fmla="*/ 15 h 48"/>
              <a:gd name="T30" fmla="*/ 108 w 363"/>
              <a:gd name="T31" fmla="*/ 47 h 48"/>
              <a:gd name="T32" fmla="*/ 98 w 363"/>
              <a:gd name="T33" fmla="*/ 0 h 48"/>
              <a:gd name="T34" fmla="*/ 81 w 363"/>
              <a:gd name="T35" fmla="*/ 27 h 48"/>
              <a:gd name="T36" fmla="*/ 17 w 363"/>
              <a:gd name="T37" fmla="*/ 40 h 48"/>
              <a:gd name="T38" fmla="*/ 18 w 363"/>
              <a:gd name="T39" fmla="*/ 27 h 48"/>
              <a:gd name="T40" fmla="*/ 29 w 363"/>
              <a:gd name="T41" fmla="*/ 37 h 48"/>
              <a:gd name="T42" fmla="*/ 3 w 363"/>
              <a:gd name="T43" fmla="*/ 3 h 48"/>
              <a:gd name="T44" fmla="*/ 20 w 363"/>
              <a:gd name="T45" fmla="*/ 9 h 48"/>
              <a:gd name="T46" fmla="*/ 29 w 363"/>
              <a:gd name="T47" fmla="*/ 19 h 48"/>
              <a:gd name="T48" fmla="*/ 0 w 363"/>
              <a:gd name="T49" fmla="*/ 34 h 48"/>
              <a:gd name="T50" fmla="*/ 29 w 363"/>
              <a:gd name="T51" fmla="*/ 44 h 48"/>
              <a:gd name="T52" fmla="*/ 39 w 363"/>
              <a:gd name="T53" fmla="*/ 13 h 48"/>
              <a:gd name="T54" fmla="*/ 147 w 363"/>
              <a:gd name="T55" fmla="*/ 37 h 48"/>
              <a:gd name="T56" fmla="*/ 128 w 363"/>
              <a:gd name="T57" fmla="*/ 34 h 48"/>
              <a:gd name="T58" fmla="*/ 147 w 363"/>
              <a:gd name="T59" fmla="*/ 26 h 48"/>
              <a:gd name="T60" fmla="*/ 141 w 363"/>
              <a:gd name="T61" fmla="*/ 0 h 48"/>
              <a:gd name="T62" fmla="*/ 124 w 363"/>
              <a:gd name="T63" fmla="*/ 11 h 48"/>
              <a:gd name="T64" fmla="*/ 147 w 363"/>
              <a:gd name="T65" fmla="*/ 16 h 48"/>
              <a:gd name="T66" fmla="*/ 138 w 363"/>
              <a:gd name="T67" fmla="*/ 19 h 48"/>
              <a:gd name="T68" fmla="*/ 133 w 363"/>
              <a:gd name="T69" fmla="*/ 48 h 48"/>
              <a:gd name="T70" fmla="*/ 158 w 363"/>
              <a:gd name="T71" fmla="*/ 46 h 48"/>
              <a:gd name="T72" fmla="*/ 141 w 363"/>
              <a:gd name="T73" fmla="*/ 0 h 48"/>
              <a:gd name="T74" fmla="*/ 293 w 363"/>
              <a:gd name="T75" fmla="*/ 39 h 48"/>
              <a:gd name="T76" fmla="*/ 284 w 363"/>
              <a:gd name="T77" fmla="*/ 0 h 48"/>
              <a:gd name="T78" fmla="*/ 274 w 363"/>
              <a:gd name="T79" fmla="*/ 1 h 48"/>
              <a:gd name="T80" fmla="*/ 290 w 363"/>
              <a:gd name="T81" fmla="*/ 48 h 48"/>
              <a:gd name="T82" fmla="*/ 316 w 363"/>
              <a:gd name="T83" fmla="*/ 46 h 48"/>
              <a:gd name="T84" fmla="*/ 308 w 363"/>
              <a:gd name="T85" fmla="*/ 0 h 48"/>
              <a:gd name="T86" fmla="*/ 305 w 363"/>
              <a:gd name="T87" fmla="*/ 35 h 48"/>
              <a:gd name="T88" fmla="*/ 344 w 363"/>
              <a:gd name="T89" fmla="*/ 48 h 48"/>
              <a:gd name="T90" fmla="*/ 348 w 363"/>
              <a:gd name="T91" fmla="*/ 19 h 48"/>
              <a:gd name="T92" fmla="*/ 347 w 363"/>
              <a:gd name="T93" fmla="*/ 8 h 48"/>
              <a:gd name="T94" fmla="*/ 361 w 363"/>
              <a:gd name="T95" fmla="*/ 3 h 48"/>
              <a:gd name="T96" fmla="*/ 329 w 363"/>
              <a:gd name="T97" fmla="*/ 13 h 48"/>
              <a:gd name="T98" fmla="*/ 352 w 363"/>
              <a:gd name="T99" fmla="*/ 34 h 48"/>
              <a:gd name="T100" fmla="*/ 330 w 363"/>
              <a:gd name="T101" fmla="*/ 38 h 48"/>
              <a:gd name="T102" fmla="*/ 183 w 363"/>
              <a:gd name="T103" fmla="*/ 9 h 48"/>
              <a:gd name="T104" fmla="*/ 205 w 363"/>
              <a:gd name="T105" fmla="*/ 23 h 48"/>
              <a:gd name="T106" fmla="*/ 183 w 363"/>
              <a:gd name="T107" fmla="*/ 39 h 48"/>
              <a:gd name="T108" fmla="*/ 192 w 363"/>
              <a:gd name="T109" fmla="*/ 0 h 48"/>
              <a:gd name="T110" fmla="*/ 173 w 363"/>
              <a:gd name="T111" fmla="*/ 46 h 48"/>
              <a:gd name="T112" fmla="*/ 216 w 363"/>
              <a:gd name="T113" fmla="*/ 23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63" h="48">
                <a:moveTo>
                  <a:pt x="228" y="46"/>
                </a:moveTo>
                <a:cubicBezTo>
                  <a:pt x="228" y="46"/>
                  <a:pt x="236" y="48"/>
                  <a:pt x="246" y="48"/>
                </a:cubicBezTo>
                <a:cubicBezTo>
                  <a:pt x="257" y="48"/>
                  <a:pt x="262" y="47"/>
                  <a:pt x="262" y="47"/>
                </a:cubicBezTo>
                <a:cubicBezTo>
                  <a:pt x="262" y="39"/>
                  <a:pt x="262" y="39"/>
                  <a:pt x="262" y="39"/>
                </a:cubicBezTo>
                <a:cubicBezTo>
                  <a:pt x="262" y="39"/>
                  <a:pt x="257" y="40"/>
                  <a:pt x="249" y="40"/>
                </a:cubicBezTo>
                <a:cubicBezTo>
                  <a:pt x="242" y="40"/>
                  <a:pt x="238" y="39"/>
                  <a:pt x="238" y="39"/>
                </a:cubicBezTo>
                <a:cubicBezTo>
                  <a:pt x="238" y="27"/>
                  <a:pt x="238" y="27"/>
                  <a:pt x="238" y="27"/>
                </a:cubicBezTo>
                <a:cubicBezTo>
                  <a:pt x="259" y="27"/>
                  <a:pt x="259" y="27"/>
                  <a:pt x="259" y="27"/>
                </a:cubicBezTo>
                <a:cubicBezTo>
                  <a:pt x="259" y="19"/>
                  <a:pt x="259" y="19"/>
                  <a:pt x="259" y="19"/>
                </a:cubicBezTo>
                <a:cubicBezTo>
                  <a:pt x="238" y="19"/>
                  <a:pt x="238" y="19"/>
                  <a:pt x="238" y="19"/>
                </a:cubicBezTo>
                <a:cubicBezTo>
                  <a:pt x="238" y="9"/>
                  <a:pt x="238" y="9"/>
                  <a:pt x="238" y="9"/>
                </a:cubicBezTo>
                <a:cubicBezTo>
                  <a:pt x="238" y="9"/>
                  <a:pt x="242" y="8"/>
                  <a:pt x="248" y="8"/>
                </a:cubicBezTo>
                <a:cubicBezTo>
                  <a:pt x="255" y="8"/>
                  <a:pt x="261" y="9"/>
                  <a:pt x="261" y="9"/>
                </a:cubicBezTo>
                <a:cubicBezTo>
                  <a:pt x="261" y="1"/>
                  <a:pt x="261" y="1"/>
                  <a:pt x="261" y="1"/>
                </a:cubicBezTo>
                <a:cubicBezTo>
                  <a:pt x="261" y="1"/>
                  <a:pt x="256" y="0"/>
                  <a:pt x="247" y="0"/>
                </a:cubicBezTo>
                <a:cubicBezTo>
                  <a:pt x="236" y="0"/>
                  <a:pt x="228" y="2"/>
                  <a:pt x="228" y="2"/>
                </a:cubicBezTo>
                <a:lnTo>
                  <a:pt x="228" y="46"/>
                </a:lnTo>
                <a:close/>
                <a:moveTo>
                  <a:pt x="81" y="27"/>
                </a:moveTo>
                <a:cubicBezTo>
                  <a:pt x="81" y="28"/>
                  <a:pt x="80" y="29"/>
                  <a:pt x="80" y="30"/>
                </a:cubicBezTo>
                <a:cubicBezTo>
                  <a:pt x="80" y="29"/>
                  <a:pt x="80" y="28"/>
                  <a:pt x="79" y="27"/>
                </a:cubicBezTo>
                <a:cubicBezTo>
                  <a:pt x="70" y="4"/>
                  <a:pt x="70" y="4"/>
                  <a:pt x="70" y="4"/>
                </a:cubicBezTo>
                <a:cubicBezTo>
                  <a:pt x="69" y="0"/>
                  <a:pt x="66" y="0"/>
                  <a:pt x="62" y="0"/>
                </a:cubicBezTo>
                <a:cubicBezTo>
                  <a:pt x="60" y="0"/>
                  <a:pt x="57" y="0"/>
                  <a:pt x="57" y="0"/>
                </a:cubicBezTo>
                <a:cubicBezTo>
                  <a:pt x="52" y="47"/>
                  <a:pt x="52" y="47"/>
                  <a:pt x="52" y="47"/>
                </a:cubicBezTo>
                <a:cubicBezTo>
                  <a:pt x="63" y="47"/>
                  <a:pt x="63" y="47"/>
                  <a:pt x="63" y="47"/>
                </a:cubicBezTo>
                <a:cubicBezTo>
                  <a:pt x="65" y="15"/>
                  <a:pt x="65" y="15"/>
                  <a:pt x="65" y="15"/>
                </a:cubicBezTo>
                <a:cubicBezTo>
                  <a:pt x="75" y="39"/>
                  <a:pt x="75" y="39"/>
                  <a:pt x="75" y="39"/>
                </a:cubicBezTo>
                <a:cubicBezTo>
                  <a:pt x="76" y="41"/>
                  <a:pt x="77" y="42"/>
                  <a:pt x="80" y="42"/>
                </a:cubicBezTo>
                <a:cubicBezTo>
                  <a:pt x="83" y="42"/>
                  <a:pt x="85" y="41"/>
                  <a:pt x="85" y="39"/>
                </a:cubicBezTo>
                <a:cubicBezTo>
                  <a:pt x="95" y="15"/>
                  <a:pt x="95" y="15"/>
                  <a:pt x="95" y="15"/>
                </a:cubicBezTo>
                <a:cubicBezTo>
                  <a:pt x="97" y="47"/>
                  <a:pt x="97" y="47"/>
                  <a:pt x="97" y="47"/>
                </a:cubicBezTo>
                <a:cubicBezTo>
                  <a:pt x="108" y="47"/>
                  <a:pt x="108" y="47"/>
                  <a:pt x="108" y="47"/>
                </a:cubicBezTo>
                <a:cubicBezTo>
                  <a:pt x="103" y="0"/>
                  <a:pt x="103" y="0"/>
                  <a:pt x="103" y="0"/>
                </a:cubicBezTo>
                <a:cubicBezTo>
                  <a:pt x="103" y="0"/>
                  <a:pt x="100" y="0"/>
                  <a:pt x="98" y="0"/>
                </a:cubicBezTo>
                <a:cubicBezTo>
                  <a:pt x="94" y="0"/>
                  <a:pt x="92" y="0"/>
                  <a:pt x="90" y="4"/>
                </a:cubicBezTo>
                <a:lnTo>
                  <a:pt x="81" y="27"/>
                </a:lnTo>
                <a:close/>
                <a:moveTo>
                  <a:pt x="29" y="37"/>
                </a:moveTo>
                <a:cubicBezTo>
                  <a:pt x="27" y="38"/>
                  <a:pt x="21" y="40"/>
                  <a:pt x="17" y="40"/>
                </a:cubicBezTo>
                <a:cubicBezTo>
                  <a:pt x="13" y="40"/>
                  <a:pt x="10" y="38"/>
                  <a:pt x="10" y="34"/>
                </a:cubicBezTo>
                <a:cubicBezTo>
                  <a:pt x="10" y="29"/>
                  <a:pt x="12" y="27"/>
                  <a:pt x="18" y="27"/>
                </a:cubicBezTo>
                <a:cubicBezTo>
                  <a:pt x="29" y="26"/>
                  <a:pt x="29" y="26"/>
                  <a:pt x="29" y="26"/>
                </a:cubicBezTo>
                <a:lnTo>
                  <a:pt x="29" y="37"/>
                </a:lnTo>
                <a:close/>
                <a:moveTo>
                  <a:pt x="23" y="0"/>
                </a:moveTo>
                <a:cubicBezTo>
                  <a:pt x="14" y="0"/>
                  <a:pt x="6" y="2"/>
                  <a:pt x="3" y="3"/>
                </a:cubicBezTo>
                <a:cubicBezTo>
                  <a:pt x="6" y="11"/>
                  <a:pt x="6" y="11"/>
                  <a:pt x="6" y="11"/>
                </a:cubicBezTo>
                <a:cubicBezTo>
                  <a:pt x="6" y="11"/>
                  <a:pt x="13" y="9"/>
                  <a:pt x="20" y="9"/>
                </a:cubicBezTo>
                <a:cubicBezTo>
                  <a:pt x="26" y="9"/>
                  <a:pt x="29" y="10"/>
                  <a:pt x="29" y="16"/>
                </a:cubicBezTo>
                <a:cubicBezTo>
                  <a:pt x="29" y="19"/>
                  <a:pt x="29" y="19"/>
                  <a:pt x="29" y="19"/>
                </a:cubicBezTo>
                <a:cubicBezTo>
                  <a:pt x="20" y="19"/>
                  <a:pt x="20" y="19"/>
                  <a:pt x="20" y="19"/>
                </a:cubicBezTo>
                <a:cubicBezTo>
                  <a:pt x="4" y="19"/>
                  <a:pt x="0" y="26"/>
                  <a:pt x="0" y="34"/>
                </a:cubicBezTo>
                <a:cubicBezTo>
                  <a:pt x="0" y="45"/>
                  <a:pt x="8" y="48"/>
                  <a:pt x="15" y="48"/>
                </a:cubicBezTo>
                <a:cubicBezTo>
                  <a:pt x="24" y="48"/>
                  <a:pt x="29" y="44"/>
                  <a:pt x="29" y="44"/>
                </a:cubicBezTo>
                <a:cubicBezTo>
                  <a:pt x="30" y="44"/>
                  <a:pt x="31" y="46"/>
                  <a:pt x="39" y="46"/>
                </a:cubicBezTo>
                <a:cubicBezTo>
                  <a:pt x="39" y="13"/>
                  <a:pt x="39" y="13"/>
                  <a:pt x="39" y="13"/>
                </a:cubicBezTo>
                <a:cubicBezTo>
                  <a:pt x="39" y="4"/>
                  <a:pt x="33" y="0"/>
                  <a:pt x="23" y="0"/>
                </a:cubicBezTo>
                <a:moveTo>
                  <a:pt x="147" y="37"/>
                </a:moveTo>
                <a:cubicBezTo>
                  <a:pt x="145" y="38"/>
                  <a:pt x="140" y="40"/>
                  <a:pt x="136" y="40"/>
                </a:cubicBezTo>
                <a:cubicBezTo>
                  <a:pt x="131" y="40"/>
                  <a:pt x="128" y="38"/>
                  <a:pt x="128" y="34"/>
                </a:cubicBezTo>
                <a:cubicBezTo>
                  <a:pt x="128" y="29"/>
                  <a:pt x="130" y="27"/>
                  <a:pt x="136" y="27"/>
                </a:cubicBezTo>
                <a:cubicBezTo>
                  <a:pt x="147" y="26"/>
                  <a:pt x="147" y="26"/>
                  <a:pt x="147" y="26"/>
                </a:cubicBezTo>
                <a:lnTo>
                  <a:pt x="147" y="37"/>
                </a:lnTo>
                <a:close/>
                <a:moveTo>
                  <a:pt x="141" y="0"/>
                </a:moveTo>
                <a:cubicBezTo>
                  <a:pt x="132" y="0"/>
                  <a:pt x="125" y="2"/>
                  <a:pt x="122" y="3"/>
                </a:cubicBezTo>
                <a:cubicBezTo>
                  <a:pt x="124" y="11"/>
                  <a:pt x="124" y="11"/>
                  <a:pt x="124" y="11"/>
                </a:cubicBezTo>
                <a:cubicBezTo>
                  <a:pt x="124" y="11"/>
                  <a:pt x="131" y="9"/>
                  <a:pt x="138" y="9"/>
                </a:cubicBezTo>
                <a:cubicBezTo>
                  <a:pt x="144" y="9"/>
                  <a:pt x="147" y="10"/>
                  <a:pt x="147" y="16"/>
                </a:cubicBezTo>
                <a:cubicBezTo>
                  <a:pt x="147" y="19"/>
                  <a:pt x="147" y="19"/>
                  <a:pt x="147" y="19"/>
                </a:cubicBezTo>
                <a:cubicBezTo>
                  <a:pt x="138" y="19"/>
                  <a:pt x="138" y="19"/>
                  <a:pt x="138" y="19"/>
                </a:cubicBezTo>
                <a:cubicBezTo>
                  <a:pt x="123" y="19"/>
                  <a:pt x="118" y="26"/>
                  <a:pt x="118" y="34"/>
                </a:cubicBezTo>
                <a:cubicBezTo>
                  <a:pt x="118" y="45"/>
                  <a:pt x="126" y="48"/>
                  <a:pt x="133" y="48"/>
                </a:cubicBezTo>
                <a:cubicBezTo>
                  <a:pt x="142" y="48"/>
                  <a:pt x="147" y="44"/>
                  <a:pt x="148" y="44"/>
                </a:cubicBezTo>
                <a:cubicBezTo>
                  <a:pt x="148" y="44"/>
                  <a:pt x="150" y="46"/>
                  <a:pt x="158" y="46"/>
                </a:cubicBezTo>
                <a:cubicBezTo>
                  <a:pt x="158" y="13"/>
                  <a:pt x="158" y="13"/>
                  <a:pt x="158" y="13"/>
                </a:cubicBezTo>
                <a:cubicBezTo>
                  <a:pt x="158" y="4"/>
                  <a:pt x="151" y="0"/>
                  <a:pt x="141" y="0"/>
                </a:cubicBezTo>
                <a:moveTo>
                  <a:pt x="305" y="35"/>
                </a:moveTo>
                <a:cubicBezTo>
                  <a:pt x="303" y="37"/>
                  <a:pt x="298" y="39"/>
                  <a:pt x="293" y="39"/>
                </a:cubicBezTo>
                <a:cubicBezTo>
                  <a:pt x="286" y="39"/>
                  <a:pt x="284" y="35"/>
                  <a:pt x="284" y="28"/>
                </a:cubicBezTo>
                <a:cubicBezTo>
                  <a:pt x="284" y="0"/>
                  <a:pt x="284" y="0"/>
                  <a:pt x="284" y="0"/>
                </a:cubicBezTo>
                <a:cubicBezTo>
                  <a:pt x="283" y="0"/>
                  <a:pt x="283" y="0"/>
                  <a:pt x="283" y="0"/>
                </a:cubicBezTo>
                <a:cubicBezTo>
                  <a:pt x="281" y="0"/>
                  <a:pt x="275" y="0"/>
                  <a:pt x="274" y="1"/>
                </a:cubicBezTo>
                <a:cubicBezTo>
                  <a:pt x="274" y="29"/>
                  <a:pt x="274" y="29"/>
                  <a:pt x="274" y="29"/>
                </a:cubicBezTo>
                <a:cubicBezTo>
                  <a:pt x="274" y="42"/>
                  <a:pt x="277" y="48"/>
                  <a:pt x="290" y="48"/>
                </a:cubicBezTo>
                <a:cubicBezTo>
                  <a:pt x="300" y="48"/>
                  <a:pt x="305" y="44"/>
                  <a:pt x="306" y="44"/>
                </a:cubicBezTo>
                <a:cubicBezTo>
                  <a:pt x="306" y="44"/>
                  <a:pt x="309" y="46"/>
                  <a:pt x="316" y="46"/>
                </a:cubicBezTo>
                <a:cubicBezTo>
                  <a:pt x="316" y="1"/>
                  <a:pt x="316" y="1"/>
                  <a:pt x="316" y="1"/>
                </a:cubicBezTo>
                <a:cubicBezTo>
                  <a:pt x="315" y="1"/>
                  <a:pt x="310" y="0"/>
                  <a:pt x="308" y="0"/>
                </a:cubicBezTo>
                <a:cubicBezTo>
                  <a:pt x="305" y="0"/>
                  <a:pt x="305" y="0"/>
                  <a:pt x="305" y="0"/>
                </a:cubicBezTo>
                <a:lnTo>
                  <a:pt x="305" y="35"/>
                </a:lnTo>
                <a:close/>
                <a:moveTo>
                  <a:pt x="328" y="46"/>
                </a:moveTo>
                <a:cubicBezTo>
                  <a:pt x="328" y="46"/>
                  <a:pt x="335" y="48"/>
                  <a:pt x="344" y="48"/>
                </a:cubicBezTo>
                <a:cubicBezTo>
                  <a:pt x="352" y="48"/>
                  <a:pt x="363" y="45"/>
                  <a:pt x="363" y="33"/>
                </a:cubicBezTo>
                <a:cubicBezTo>
                  <a:pt x="363" y="26"/>
                  <a:pt x="357" y="23"/>
                  <a:pt x="348" y="19"/>
                </a:cubicBezTo>
                <a:cubicBezTo>
                  <a:pt x="343" y="18"/>
                  <a:pt x="339" y="16"/>
                  <a:pt x="339" y="13"/>
                </a:cubicBezTo>
                <a:cubicBezTo>
                  <a:pt x="339" y="11"/>
                  <a:pt x="340" y="8"/>
                  <a:pt x="347" y="8"/>
                </a:cubicBezTo>
                <a:cubicBezTo>
                  <a:pt x="352" y="8"/>
                  <a:pt x="358" y="11"/>
                  <a:pt x="358" y="11"/>
                </a:cubicBezTo>
                <a:cubicBezTo>
                  <a:pt x="361" y="3"/>
                  <a:pt x="361" y="3"/>
                  <a:pt x="361" y="3"/>
                </a:cubicBezTo>
                <a:cubicBezTo>
                  <a:pt x="359" y="2"/>
                  <a:pt x="354" y="0"/>
                  <a:pt x="346" y="0"/>
                </a:cubicBezTo>
                <a:cubicBezTo>
                  <a:pt x="337" y="0"/>
                  <a:pt x="329" y="4"/>
                  <a:pt x="329" y="13"/>
                </a:cubicBezTo>
                <a:cubicBezTo>
                  <a:pt x="329" y="23"/>
                  <a:pt x="337" y="26"/>
                  <a:pt x="344" y="28"/>
                </a:cubicBezTo>
                <a:cubicBezTo>
                  <a:pt x="349" y="29"/>
                  <a:pt x="352" y="31"/>
                  <a:pt x="352" y="34"/>
                </a:cubicBezTo>
                <a:cubicBezTo>
                  <a:pt x="352" y="37"/>
                  <a:pt x="351" y="40"/>
                  <a:pt x="343" y="40"/>
                </a:cubicBezTo>
                <a:cubicBezTo>
                  <a:pt x="337" y="40"/>
                  <a:pt x="330" y="38"/>
                  <a:pt x="330" y="38"/>
                </a:cubicBezTo>
                <a:lnTo>
                  <a:pt x="328" y="46"/>
                </a:lnTo>
                <a:close/>
                <a:moveTo>
                  <a:pt x="183" y="9"/>
                </a:moveTo>
                <a:cubicBezTo>
                  <a:pt x="185" y="8"/>
                  <a:pt x="188" y="8"/>
                  <a:pt x="191" y="8"/>
                </a:cubicBezTo>
                <a:cubicBezTo>
                  <a:pt x="199" y="8"/>
                  <a:pt x="205" y="12"/>
                  <a:pt x="205" y="23"/>
                </a:cubicBezTo>
                <a:cubicBezTo>
                  <a:pt x="205" y="34"/>
                  <a:pt x="202" y="40"/>
                  <a:pt x="190" y="40"/>
                </a:cubicBezTo>
                <a:cubicBezTo>
                  <a:pt x="187" y="40"/>
                  <a:pt x="183" y="39"/>
                  <a:pt x="183" y="39"/>
                </a:cubicBezTo>
                <a:lnTo>
                  <a:pt x="183" y="9"/>
                </a:lnTo>
                <a:close/>
                <a:moveTo>
                  <a:pt x="192" y="0"/>
                </a:moveTo>
                <a:cubicBezTo>
                  <a:pt x="186" y="0"/>
                  <a:pt x="178" y="1"/>
                  <a:pt x="173" y="2"/>
                </a:cubicBezTo>
                <a:cubicBezTo>
                  <a:pt x="173" y="46"/>
                  <a:pt x="173" y="46"/>
                  <a:pt x="173" y="46"/>
                </a:cubicBezTo>
                <a:cubicBezTo>
                  <a:pt x="177" y="47"/>
                  <a:pt x="185" y="48"/>
                  <a:pt x="190" y="48"/>
                </a:cubicBezTo>
                <a:cubicBezTo>
                  <a:pt x="208" y="48"/>
                  <a:pt x="216" y="41"/>
                  <a:pt x="216" y="23"/>
                </a:cubicBezTo>
                <a:cubicBezTo>
                  <a:pt x="216" y="9"/>
                  <a:pt x="207" y="0"/>
                  <a:pt x="192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89960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4" r:id="rId1"/>
    <p:sldLayoutId id="2147483820" r:id="rId2"/>
    <p:sldLayoutId id="2147483819" r:id="rId3"/>
    <p:sldLayoutId id="2147483821" r:id="rId4"/>
    <p:sldLayoutId id="2147483822" r:id="rId5"/>
    <p:sldLayoutId id="2147483823" r:id="rId6"/>
    <p:sldLayoutId id="2147483763" r:id="rId7"/>
    <p:sldLayoutId id="2147483824" r:id="rId8"/>
    <p:sldLayoutId id="2147483825" r:id="rId9"/>
    <p:sldLayoutId id="2147483765" r:id="rId10"/>
    <p:sldLayoutId id="2147483827" r:id="rId11"/>
    <p:sldLayoutId id="2147483828" r:id="rId12"/>
    <p:sldLayoutId id="2147483829" r:id="rId13"/>
    <p:sldLayoutId id="2147483830" r:id="rId14"/>
    <p:sldLayoutId id="2147483749" r:id="rId15"/>
    <p:sldLayoutId id="2147483831" r:id="rId16"/>
    <p:sldLayoutId id="2147483832" r:id="rId17"/>
    <p:sldLayoutId id="2147483833" r:id="rId18"/>
    <p:sldLayoutId id="2147483834" r:id="rId19"/>
    <p:sldLayoutId id="2147483835" r:id="rId20"/>
    <p:sldLayoutId id="2147483836" r:id="rId21"/>
    <p:sldLayoutId id="2147483815" r:id="rId22"/>
    <p:sldLayoutId id="2147483837" r:id="rId23"/>
    <p:sldLayoutId id="2147483838" r:id="rId24"/>
    <p:sldLayoutId id="2147483839" r:id="rId25"/>
    <p:sldLayoutId id="2147483840" r:id="rId26"/>
    <p:sldLayoutId id="2147483841" r:id="rId27"/>
    <p:sldLayoutId id="2147483842" r:id="rId28"/>
    <p:sldLayoutId id="2147483843" r:id="rId29"/>
    <p:sldLayoutId id="2147483844" r:id="rId30"/>
    <p:sldLayoutId id="2147483845" r:id="rId31"/>
    <p:sldLayoutId id="2147483894" r:id="rId32"/>
    <p:sldLayoutId id="2147483895" r:id="rId33"/>
  </p:sldLayoutIdLst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2"/>
        </a:buClr>
        <a:buSzPct val="80000"/>
        <a:buFont typeface="Calibri" panose="020F0502020204030204" pitchFamily="34" charset="0"/>
        <a:buChar char="_"/>
        <a:defRPr sz="1600" kern="1200">
          <a:solidFill>
            <a:schemeClr val="bg1">
              <a:lumMod val="50000"/>
            </a:schemeClr>
          </a:solidFill>
          <a:latin typeface="+mj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400" kern="1200">
          <a:solidFill>
            <a:schemeClr val="bg1">
              <a:lumMod val="50000"/>
            </a:schemeClr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200" kern="1200">
          <a:solidFill>
            <a:schemeClr val="bg1">
              <a:lumMod val="50000"/>
            </a:schemeClr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100" kern="1200">
          <a:solidFill>
            <a:schemeClr val="bg1">
              <a:lumMod val="50000"/>
            </a:schemeClr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100" kern="1200">
          <a:solidFill>
            <a:schemeClr val="bg1">
              <a:lumMod val="50000"/>
            </a:schemeClr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589" userDrawn="1">
          <p15:clr>
            <a:srgbClr val="F26B43"/>
          </p15:clr>
        </p15:guide>
        <p15:guide id="2" orient="horz" pos="187" userDrawn="1">
          <p15:clr>
            <a:srgbClr val="F26B43"/>
          </p15:clr>
        </p15:guide>
        <p15:guide id="3" orient="horz" pos="119" userDrawn="1">
          <p15:clr>
            <a:srgbClr val="F26B43"/>
          </p15:clr>
        </p15:guide>
        <p15:guide id="4" orient="horz" pos="3974" userDrawn="1">
          <p15:clr>
            <a:srgbClr val="F26B43"/>
          </p15:clr>
        </p15:guide>
        <p15:guide id="5" orient="horz" pos="2160" userDrawn="1">
          <p15:clr>
            <a:srgbClr val="F26B43"/>
          </p15:clr>
        </p15:guide>
        <p15:guide id="6" pos="181" userDrawn="1">
          <p15:clr>
            <a:srgbClr val="F26B43"/>
          </p15:clr>
        </p15:guide>
        <p15:guide id="7" pos="7257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2728" y="304681"/>
            <a:ext cx="11252793" cy="466284"/>
          </a:xfrm>
          <a:prstGeom prst="rect">
            <a:avLst/>
          </a:prstGeom>
        </p:spPr>
        <p:txBody>
          <a:bodyPr vert="horz" lIns="91440" tIns="0" rIns="91440" bIns="45720" rtlCol="0" anchor="t">
            <a:normAutofit/>
          </a:bodyPr>
          <a:lstStyle/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GB" noProof="0"/>
              <a:t>© Amadeus IT Group and its affiliates and subsidiaries</a:t>
            </a:r>
          </a:p>
        </p:txBody>
      </p:sp>
      <p:sp>
        <p:nvSpPr>
          <p:cNvPr id="26" name="Freeform 5"/>
          <p:cNvSpPr>
            <a:spLocks noEditPoints="1"/>
          </p:cNvSpPr>
          <p:nvPr userDrawn="1"/>
        </p:nvSpPr>
        <p:spPr bwMode="auto">
          <a:xfrm>
            <a:off x="10668557" y="6533899"/>
            <a:ext cx="989513" cy="102870"/>
          </a:xfrm>
          <a:custGeom>
            <a:avLst/>
            <a:gdLst>
              <a:gd name="T0" fmla="*/ 246 w 363"/>
              <a:gd name="T1" fmla="*/ 48 h 48"/>
              <a:gd name="T2" fmla="*/ 262 w 363"/>
              <a:gd name="T3" fmla="*/ 39 h 48"/>
              <a:gd name="T4" fmla="*/ 238 w 363"/>
              <a:gd name="T5" fmla="*/ 39 h 48"/>
              <a:gd name="T6" fmla="*/ 259 w 363"/>
              <a:gd name="T7" fmla="*/ 27 h 48"/>
              <a:gd name="T8" fmla="*/ 238 w 363"/>
              <a:gd name="T9" fmla="*/ 19 h 48"/>
              <a:gd name="T10" fmla="*/ 248 w 363"/>
              <a:gd name="T11" fmla="*/ 8 h 48"/>
              <a:gd name="T12" fmla="*/ 261 w 363"/>
              <a:gd name="T13" fmla="*/ 1 h 48"/>
              <a:gd name="T14" fmla="*/ 228 w 363"/>
              <a:gd name="T15" fmla="*/ 2 h 48"/>
              <a:gd name="T16" fmla="*/ 81 w 363"/>
              <a:gd name="T17" fmla="*/ 27 h 48"/>
              <a:gd name="T18" fmla="*/ 79 w 363"/>
              <a:gd name="T19" fmla="*/ 27 h 48"/>
              <a:gd name="T20" fmla="*/ 62 w 363"/>
              <a:gd name="T21" fmla="*/ 0 h 48"/>
              <a:gd name="T22" fmla="*/ 52 w 363"/>
              <a:gd name="T23" fmla="*/ 47 h 48"/>
              <a:gd name="T24" fmla="*/ 65 w 363"/>
              <a:gd name="T25" fmla="*/ 15 h 48"/>
              <a:gd name="T26" fmla="*/ 80 w 363"/>
              <a:gd name="T27" fmla="*/ 42 h 48"/>
              <a:gd name="T28" fmla="*/ 95 w 363"/>
              <a:gd name="T29" fmla="*/ 15 h 48"/>
              <a:gd name="T30" fmla="*/ 108 w 363"/>
              <a:gd name="T31" fmla="*/ 47 h 48"/>
              <a:gd name="T32" fmla="*/ 98 w 363"/>
              <a:gd name="T33" fmla="*/ 0 h 48"/>
              <a:gd name="T34" fmla="*/ 81 w 363"/>
              <a:gd name="T35" fmla="*/ 27 h 48"/>
              <a:gd name="T36" fmla="*/ 17 w 363"/>
              <a:gd name="T37" fmla="*/ 40 h 48"/>
              <a:gd name="T38" fmla="*/ 18 w 363"/>
              <a:gd name="T39" fmla="*/ 27 h 48"/>
              <a:gd name="T40" fmla="*/ 29 w 363"/>
              <a:gd name="T41" fmla="*/ 37 h 48"/>
              <a:gd name="T42" fmla="*/ 3 w 363"/>
              <a:gd name="T43" fmla="*/ 3 h 48"/>
              <a:gd name="T44" fmla="*/ 20 w 363"/>
              <a:gd name="T45" fmla="*/ 9 h 48"/>
              <a:gd name="T46" fmla="*/ 29 w 363"/>
              <a:gd name="T47" fmla="*/ 19 h 48"/>
              <a:gd name="T48" fmla="*/ 0 w 363"/>
              <a:gd name="T49" fmla="*/ 34 h 48"/>
              <a:gd name="T50" fmla="*/ 29 w 363"/>
              <a:gd name="T51" fmla="*/ 44 h 48"/>
              <a:gd name="T52" fmla="*/ 39 w 363"/>
              <a:gd name="T53" fmla="*/ 13 h 48"/>
              <a:gd name="T54" fmla="*/ 147 w 363"/>
              <a:gd name="T55" fmla="*/ 37 h 48"/>
              <a:gd name="T56" fmla="*/ 128 w 363"/>
              <a:gd name="T57" fmla="*/ 34 h 48"/>
              <a:gd name="T58" fmla="*/ 147 w 363"/>
              <a:gd name="T59" fmla="*/ 26 h 48"/>
              <a:gd name="T60" fmla="*/ 141 w 363"/>
              <a:gd name="T61" fmla="*/ 0 h 48"/>
              <a:gd name="T62" fmla="*/ 124 w 363"/>
              <a:gd name="T63" fmla="*/ 11 h 48"/>
              <a:gd name="T64" fmla="*/ 147 w 363"/>
              <a:gd name="T65" fmla="*/ 16 h 48"/>
              <a:gd name="T66" fmla="*/ 138 w 363"/>
              <a:gd name="T67" fmla="*/ 19 h 48"/>
              <a:gd name="T68" fmla="*/ 133 w 363"/>
              <a:gd name="T69" fmla="*/ 48 h 48"/>
              <a:gd name="T70" fmla="*/ 158 w 363"/>
              <a:gd name="T71" fmla="*/ 46 h 48"/>
              <a:gd name="T72" fmla="*/ 141 w 363"/>
              <a:gd name="T73" fmla="*/ 0 h 48"/>
              <a:gd name="T74" fmla="*/ 293 w 363"/>
              <a:gd name="T75" fmla="*/ 39 h 48"/>
              <a:gd name="T76" fmla="*/ 284 w 363"/>
              <a:gd name="T77" fmla="*/ 0 h 48"/>
              <a:gd name="T78" fmla="*/ 274 w 363"/>
              <a:gd name="T79" fmla="*/ 1 h 48"/>
              <a:gd name="T80" fmla="*/ 290 w 363"/>
              <a:gd name="T81" fmla="*/ 48 h 48"/>
              <a:gd name="T82" fmla="*/ 316 w 363"/>
              <a:gd name="T83" fmla="*/ 46 h 48"/>
              <a:gd name="T84" fmla="*/ 308 w 363"/>
              <a:gd name="T85" fmla="*/ 0 h 48"/>
              <a:gd name="T86" fmla="*/ 305 w 363"/>
              <a:gd name="T87" fmla="*/ 35 h 48"/>
              <a:gd name="T88" fmla="*/ 344 w 363"/>
              <a:gd name="T89" fmla="*/ 48 h 48"/>
              <a:gd name="T90" fmla="*/ 348 w 363"/>
              <a:gd name="T91" fmla="*/ 19 h 48"/>
              <a:gd name="T92" fmla="*/ 347 w 363"/>
              <a:gd name="T93" fmla="*/ 8 h 48"/>
              <a:gd name="T94" fmla="*/ 361 w 363"/>
              <a:gd name="T95" fmla="*/ 3 h 48"/>
              <a:gd name="T96" fmla="*/ 329 w 363"/>
              <a:gd name="T97" fmla="*/ 13 h 48"/>
              <a:gd name="T98" fmla="*/ 352 w 363"/>
              <a:gd name="T99" fmla="*/ 34 h 48"/>
              <a:gd name="T100" fmla="*/ 330 w 363"/>
              <a:gd name="T101" fmla="*/ 38 h 48"/>
              <a:gd name="T102" fmla="*/ 183 w 363"/>
              <a:gd name="T103" fmla="*/ 9 h 48"/>
              <a:gd name="T104" fmla="*/ 205 w 363"/>
              <a:gd name="T105" fmla="*/ 23 h 48"/>
              <a:gd name="T106" fmla="*/ 183 w 363"/>
              <a:gd name="T107" fmla="*/ 39 h 48"/>
              <a:gd name="T108" fmla="*/ 192 w 363"/>
              <a:gd name="T109" fmla="*/ 0 h 48"/>
              <a:gd name="T110" fmla="*/ 173 w 363"/>
              <a:gd name="T111" fmla="*/ 46 h 48"/>
              <a:gd name="T112" fmla="*/ 216 w 363"/>
              <a:gd name="T113" fmla="*/ 23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63" h="48">
                <a:moveTo>
                  <a:pt x="228" y="46"/>
                </a:moveTo>
                <a:cubicBezTo>
                  <a:pt x="228" y="46"/>
                  <a:pt x="236" y="48"/>
                  <a:pt x="246" y="48"/>
                </a:cubicBezTo>
                <a:cubicBezTo>
                  <a:pt x="257" y="48"/>
                  <a:pt x="262" y="47"/>
                  <a:pt x="262" y="47"/>
                </a:cubicBezTo>
                <a:cubicBezTo>
                  <a:pt x="262" y="39"/>
                  <a:pt x="262" y="39"/>
                  <a:pt x="262" y="39"/>
                </a:cubicBezTo>
                <a:cubicBezTo>
                  <a:pt x="262" y="39"/>
                  <a:pt x="257" y="40"/>
                  <a:pt x="249" y="40"/>
                </a:cubicBezTo>
                <a:cubicBezTo>
                  <a:pt x="242" y="40"/>
                  <a:pt x="238" y="39"/>
                  <a:pt x="238" y="39"/>
                </a:cubicBezTo>
                <a:cubicBezTo>
                  <a:pt x="238" y="27"/>
                  <a:pt x="238" y="27"/>
                  <a:pt x="238" y="27"/>
                </a:cubicBezTo>
                <a:cubicBezTo>
                  <a:pt x="259" y="27"/>
                  <a:pt x="259" y="27"/>
                  <a:pt x="259" y="27"/>
                </a:cubicBezTo>
                <a:cubicBezTo>
                  <a:pt x="259" y="19"/>
                  <a:pt x="259" y="19"/>
                  <a:pt x="259" y="19"/>
                </a:cubicBezTo>
                <a:cubicBezTo>
                  <a:pt x="238" y="19"/>
                  <a:pt x="238" y="19"/>
                  <a:pt x="238" y="19"/>
                </a:cubicBezTo>
                <a:cubicBezTo>
                  <a:pt x="238" y="9"/>
                  <a:pt x="238" y="9"/>
                  <a:pt x="238" y="9"/>
                </a:cubicBezTo>
                <a:cubicBezTo>
                  <a:pt x="238" y="9"/>
                  <a:pt x="242" y="8"/>
                  <a:pt x="248" y="8"/>
                </a:cubicBezTo>
                <a:cubicBezTo>
                  <a:pt x="255" y="8"/>
                  <a:pt x="261" y="9"/>
                  <a:pt x="261" y="9"/>
                </a:cubicBezTo>
                <a:cubicBezTo>
                  <a:pt x="261" y="1"/>
                  <a:pt x="261" y="1"/>
                  <a:pt x="261" y="1"/>
                </a:cubicBezTo>
                <a:cubicBezTo>
                  <a:pt x="261" y="1"/>
                  <a:pt x="256" y="0"/>
                  <a:pt x="247" y="0"/>
                </a:cubicBezTo>
                <a:cubicBezTo>
                  <a:pt x="236" y="0"/>
                  <a:pt x="228" y="2"/>
                  <a:pt x="228" y="2"/>
                </a:cubicBezTo>
                <a:lnTo>
                  <a:pt x="228" y="46"/>
                </a:lnTo>
                <a:close/>
                <a:moveTo>
                  <a:pt x="81" y="27"/>
                </a:moveTo>
                <a:cubicBezTo>
                  <a:pt x="81" y="28"/>
                  <a:pt x="80" y="29"/>
                  <a:pt x="80" y="30"/>
                </a:cubicBezTo>
                <a:cubicBezTo>
                  <a:pt x="80" y="29"/>
                  <a:pt x="80" y="28"/>
                  <a:pt x="79" y="27"/>
                </a:cubicBezTo>
                <a:cubicBezTo>
                  <a:pt x="70" y="4"/>
                  <a:pt x="70" y="4"/>
                  <a:pt x="70" y="4"/>
                </a:cubicBezTo>
                <a:cubicBezTo>
                  <a:pt x="69" y="0"/>
                  <a:pt x="66" y="0"/>
                  <a:pt x="62" y="0"/>
                </a:cubicBezTo>
                <a:cubicBezTo>
                  <a:pt x="60" y="0"/>
                  <a:pt x="57" y="0"/>
                  <a:pt x="57" y="0"/>
                </a:cubicBezTo>
                <a:cubicBezTo>
                  <a:pt x="52" y="47"/>
                  <a:pt x="52" y="47"/>
                  <a:pt x="52" y="47"/>
                </a:cubicBezTo>
                <a:cubicBezTo>
                  <a:pt x="63" y="47"/>
                  <a:pt x="63" y="47"/>
                  <a:pt x="63" y="47"/>
                </a:cubicBezTo>
                <a:cubicBezTo>
                  <a:pt x="65" y="15"/>
                  <a:pt x="65" y="15"/>
                  <a:pt x="65" y="15"/>
                </a:cubicBezTo>
                <a:cubicBezTo>
                  <a:pt x="75" y="39"/>
                  <a:pt x="75" y="39"/>
                  <a:pt x="75" y="39"/>
                </a:cubicBezTo>
                <a:cubicBezTo>
                  <a:pt x="76" y="41"/>
                  <a:pt x="77" y="42"/>
                  <a:pt x="80" y="42"/>
                </a:cubicBezTo>
                <a:cubicBezTo>
                  <a:pt x="83" y="42"/>
                  <a:pt x="85" y="41"/>
                  <a:pt x="85" y="39"/>
                </a:cubicBezTo>
                <a:cubicBezTo>
                  <a:pt x="95" y="15"/>
                  <a:pt x="95" y="15"/>
                  <a:pt x="95" y="15"/>
                </a:cubicBezTo>
                <a:cubicBezTo>
                  <a:pt x="97" y="47"/>
                  <a:pt x="97" y="47"/>
                  <a:pt x="97" y="47"/>
                </a:cubicBezTo>
                <a:cubicBezTo>
                  <a:pt x="108" y="47"/>
                  <a:pt x="108" y="47"/>
                  <a:pt x="108" y="47"/>
                </a:cubicBezTo>
                <a:cubicBezTo>
                  <a:pt x="103" y="0"/>
                  <a:pt x="103" y="0"/>
                  <a:pt x="103" y="0"/>
                </a:cubicBezTo>
                <a:cubicBezTo>
                  <a:pt x="103" y="0"/>
                  <a:pt x="100" y="0"/>
                  <a:pt x="98" y="0"/>
                </a:cubicBezTo>
                <a:cubicBezTo>
                  <a:pt x="94" y="0"/>
                  <a:pt x="92" y="0"/>
                  <a:pt x="90" y="4"/>
                </a:cubicBezTo>
                <a:lnTo>
                  <a:pt x="81" y="27"/>
                </a:lnTo>
                <a:close/>
                <a:moveTo>
                  <a:pt x="29" y="37"/>
                </a:moveTo>
                <a:cubicBezTo>
                  <a:pt x="27" y="38"/>
                  <a:pt x="21" y="40"/>
                  <a:pt x="17" y="40"/>
                </a:cubicBezTo>
                <a:cubicBezTo>
                  <a:pt x="13" y="40"/>
                  <a:pt x="10" y="38"/>
                  <a:pt x="10" y="34"/>
                </a:cubicBezTo>
                <a:cubicBezTo>
                  <a:pt x="10" y="29"/>
                  <a:pt x="12" y="27"/>
                  <a:pt x="18" y="27"/>
                </a:cubicBezTo>
                <a:cubicBezTo>
                  <a:pt x="29" y="26"/>
                  <a:pt x="29" y="26"/>
                  <a:pt x="29" y="26"/>
                </a:cubicBezTo>
                <a:lnTo>
                  <a:pt x="29" y="37"/>
                </a:lnTo>
                <a:close/>
                <a:moveTo>
                  <a:pt x="23" y="0"/>
                </a:moveTo>
                <a:cubicBezTo>
                  <a:pt x="14" y="0"/>
                  <a:pt x="6" y="2"/>
                  <a:pt x="3" y="3"/>
                </a:cubicBezTo>
                <a:cubicBezTo>
                  <a:pt x="6" y="11"/>
                  <a:pt x="6" y="11"/>
                  <a:pt x="6" y="11"/>
                </a:cubicBezTo>
                <a:cubicBezTo>
                  <a:pt x="6" y="11"/>
                  <a:pt x="13" y="9"/>
                  <a:pt x="20" y="9"/>
                </a:cubicBezTo>
                <a:cubicBezTo>
                  <a:pt x="26" y="9"/>
                  <a:pt x="29" y="10"/>
                  <a:pt x="29" y="16"/>
                </a:cubicBezTo>
                <a:cubicBezTo>
                  <a:pt x="29" y="19"/>
                  <a:pt x="29" y="19"/>
                  <a:pt x="29" y="19"/>
                </a:cubicBezTo>
                <a:cubicBezTo>
                  <a:pt x="20" y="19"/>
                  <a:pt x="20" y="19"/>
                  <a:pt x="20" y="19"/>
                </a:cubicBezTo>
                <a:cubicBezTo>
                  <a:pt x="4" y="19"/>
                  <a:pt x="0" y="26"/>
                  <a:pt x="0" y="34"/>
                </a:cubicBezTo>
                <a:cubicBezTo>
                  <a:pt x="0" y="45"/>
                  <a:pt x="8" y="48"/>
                  <a:pt x="15" y="48"/>
                </a:cubicBezTo>
                <a:cubicBezTo>
                  <a:pt x="24" y="48"/>
                  <a:pt x="29" y="44"/>
                  <a:pt x="29" y="44"/>
                </a:cubicBezTo>
                <a:cubicBezTo>
                  <a:pt x="30" y="44"/>
                  <a:pt x="31" y="46"/>
                  <a:pt x="39" y="46"/>
                </a:cubicBezTo>
                <a:cubicBezTo>
                  <a:pt x="39" y="13"/>
                  <a:pt x="39" y="13"/>
                  <a:pt x="39" y="13"/>
                </a:cubicBezTo>
                <a:cubicBezTo>
                  <a:pt x="39" y="4"/>
                  <a:pt x="33" y="0"/>
                  <a:pt x="23" y="0"/>
                </a:cubicBezTo>
                <a:moveTo>
                  <a:pt x="147" y="37"/>
                </a:moveTo>
                <a:cubicBezTo>
                  <a:pt x="145" y="38"/>
                  <a:pt x="140" y="40"/>
                  <a:pt x="136" y="40"/>
                </a:cubicBezTo>
                <a:cubicBezTo>
                  <a:pt x="131" y="40"/>
                  <a:pt x="128" y="38"/>
                  <a:pt x="128" y="34"/>
                </a:cubicBezTo>
                <a:cubicBezTo>
                  <a:pt x="128" y="29"/>
                  <a:pt x="130" y="27"/>
                  <a:pt x="136" y="27"/>
                </a:cubicBezTo>
                <a:cubicBezTo>
                  <a:pt x="147" y="26"/>
                  <a:pt x="147" y="26"/>
                  <a:pt x="147" y="26"/>
                </a:cubicBezTo>
                <a:lnTo>
                  <a:pt x="147" y="37"/>
                </a:lnTo>
                <a:close/>
                <a:moveTo>
                  <a:pt x="141" y="0"/>
                </a:moveTo>
                <a:cubicBezTo>
                  <a:pt x="132" y="0"/>
                  <a:pt x="125" y="2"/>
                  <a:pt x="122" y="3"/>
                </a:cubicBezTo>
                <a:cubicBezTo>
                  <a:pt x="124" y="11"/>
                  <a:pt x="124" y="11"/>
                  <a:pt x="124" y="11"/>
                </a:cubicBezTo>
                <a:cubicBezTo>
                  <a:pt x="124" y="11"/>
                  <a:pt x="131" y="9"/>
                  <a:pt x="138" y="9"/>
                </a:cubicBezTo>
                <a:cubicBezTo>
                  <a:pt x="144" y="9"/>
                  <a:pt x="147" y="10"/>
                  <a:pt x="147" y="16"/>
                </a:cubicBezTo>
                <a:cubicBezTo>
                  <a:pt x="147" y="19"/>
                  <a:pt x="147" y="19"/>
                  <a:pt x="147" y="19"/>
                </a:cubicBezTo>
                <a:cubicBezTo>
                  <a:pt x="138" y="19"/>
                  <a:pt x="138" y="19"/>
                  <a:pt x="138" y="19"/>
                </a:cubicBezTo>
                <a:cubicBezTo>
                  <a:pt x="123" y="19"/>
                  <a:pt x="118" y="26"/>
                  <a:pt x="118" y="34"/>
                </a:cubicBezTo>
                <a:cubicBezTo>
                  <a:pt x="118" y="45"/>
                  <a:pt x="126" y="48"/>
                  <a:pt x="133" y="48"/>
                </a:cubicBezTo>
                <a:cubicBezTo>
                  <a:pt x="142" y="48"/>
                  <a:pt x="147" y="44"/>
                  <a:pt x="148" y="44"/>
                </a:cubicBezTo>
                <a:cubicBezTo>
                  <a:pt x="148" y="44"/>
                  <a:pt x="150" y="46"/>
                  <a:pt x="158" y="46"/>
                </a:cubicBezTo>
                <a:cubicBezTo>
                  <a:pt x="158" y="13"/>
                  <a:pt x="158" y="13"/>
                  <a:pt x="158" y="13"/>
                </a:cubicBezTo>
                <a:cubicBezTo>
                  <a:pt x="158" y="4"/>
                  <a:pt x="151" y="0"/>
                  <a:pt x="141" y="0"/>
                </a:cubicBezTo>
                <a:moveTo>
                  <a:pt x="305" y="35"/>
                </a:moveTo>
                <a:cubicBezTo>
                  <a:pt x="303" y="37"/>
                  <a:pt x="298" y="39"/>
                  <a:pt x="293" y="39"/>
                </a:cubicBezTo>
                <a:cubicBezTo>
                  <a:pt x="286" y="39"/>
                  <a:pt x="284" y="35"/>
                  <a:pt x="284" y="28"/>
                </a:cubicBezTo>
                <a:cubicBezTo>
                  <a:pt x="284" y="0"/>
                  <a:pt x="284" y="0"/>
                  <a:pt x="284" y="0"/>
                </a:cubicBezTo>
                <a:cubicBezTo>
                  <a:pt x="283" y="0"/>
                  <a:pt x="283" y="0"/>
                  <a:pt x="283" y="0"/>
                </a:cubicBezTo>
                <a:cubicBezTo>
                  <a:pt x="281" y="0"/>
                  <a:pt x="275" y="0"/>
                  <a:pt x="274" y="1"/>
                </a:cubicBezTo>
                <a:cubicBezTo>
                  <a:pt x="274" y="29"/>
                  <a:pt x="274" y="29"/>
                  <a:pt x="274" y="29"/>
                </a:cubicBezTo>
                <a:cubicBezTo>
                  <a:pt x="274" y="42"/>
                  <a:pt x="277" y="48"/>
                  <a:pt x="290" y="48"/>
                </a:cubicBezTo>
                <a:cubicBezTo>
                  <a:pt x="300" y="48"/>
                  <a:pt x="305" y="44"/>
                  <a:pt x="306" y="44"/>
                </a:cubicBezTo>
                <a:cubicBezTo>
                  <a:pt x="306" y="44"/>
                  <a:pt x="309" y="46"/>
                  <a:pt x="316" y="46"/>
                </a:cubicBezTo>
                <a:cubicBezTo>
                  <a:pt x="316" y="1"/>
                  <a:pt x="316" y="1"/>
                  <a:pt x="316" y="1"/>
                </a:cubicBezTo>
                <a:cubicBezTo>
                  <a:pt x="315" y="1"/>
                  <a:pt x="310" y="0"/>
                  <a:pt x="308" y="0"/>
                </a:cubicBezTo>
                <a:cubicBezTo>
                  <a:pt x="305" y="0"/>
                  <a:pt x="305" y="0"/>
                  <a:pt x="305" y="0"/>
                </a:cubicBezTo>
                <a:lnTo>
                  <a:pt x="305" y="35"/>
                </a:lnTo>
                <a:close/>
                <a:moveTo>
                  <a:pt x="328" y="46"/>
                </a:moveTo>
                <a:cubicBezTo>
                  <a:pt x="328" y="46"/>
                  <a:pt x="335" y="48"/>
                  <a:pt x="344" y="48"/>
                </a:cubicBezTo>
                <a:cubicBezTo>
                  <a:pt x="352" y="48"/>
                  <a:pt x="363" y="45"/>
                  <a:pt x="363" y="33"/>
                </a:cubicBezTo>
                <a:cubicBezTo>
                  <a:pt x="363" y="26"/>
                  <a:pt x="357" y="23"/>
                  <a:pt x="348" y="19"/>
                </a:cubicBezTo>
                <a:cubicBezTo>
                  <a:pt x="343" y="18"/>
                  <a:pt x="339" y="16"/>
                  <a:pt x="339" y="13"/>
                </a:cubicBezTo>
                <a:cubicBezTo>
                  <a:pt x="339" y="11"/>
                  <a:pt x="340" y="8"/>
                  <a:pt x="347" y="8"/>
                </a:cubicBezTo>
                <a:cubicBezTo>
                  <a:pt x="352" y="8"/>
                  <a:pt x="358" y="11"/>
                  <a:pt x="358" y="11"/>
                </a:cubicBezTo>
                <a:cubicBezTo>
                  <a:pt x="361" y="3"/>
                  <a:pt x="361" y="3"/>
                  <a:pt x="361" y="3"/>
                </a:cubicBezTo>
                <a:cubicBezTo>
                  <a:pt x="359" y="2"/>
                  <a:pt x="354" y="0"/>
                  <a:pt x="346" y="0"/>
                </a:cubicBezTo>
                <a:cubicBezTo>
                  <a:pt x="337" y="0"/>
                  <a:pt x="329" y="4"/>
                  <a:pt x="329" y="13"/>
                </a:cubicBezTo>
                <a:cubicBezTo>
                  <a:pt x="329" y="23"/>
                  <a:pt x="337" y="26"/>
                  <a:pt x="344" y="28"/>
                </a:cubicBezTo>
                <a:cubicBezTo>
                  <a:pt x="349" y="29"/>
                  <a:pt x="352" y="31"/>
                  <a:pt x="352" y="34"/>
                </a:cubicBezTo>
                <a:cubicBezTo>
                  <a:pt x="352" y="37"/>
                  <a:pt x="351" y="40"/>
                  <a:pt x="343" y="40"/>
                </a:cubicBezTo>
                <a:cubicBezTo>
                  <a:pt x="337" y="40"/>
                  <a:pt x="330" y="38"/>
                  <a:pt x="330" y="38"/>
                </a:cubicBezTo>
                <a:lnTo>
                  <a:pt x="328" y="46"/>
                </a:lnTo>
                <a:close/>
                <a:moveTo>
                  <a:pt x="183" y="9"/>
                </a:moveTo>
                <a:cubicBezTo>
                  <a:pt x="185" y="8"/>
                  <a:pt x="188" y="8"/>
                  <a:pt x="191" y="8"/>
                </a:cubicBezTo>
                <a:cubicBezTo>
                  <a:pt x="199" y="8"/>
                  <a:pt x="205" y="12"/>
                  <a:pt x="205" y="23"/>
                </a:cubicBezTo>
                <a:cubicBezTo>
                  <a:pt x="205" y="34"/>
                  <a:pt x="202" y="40"/>
                  <a:pt x="190" y="40"/>
                </a:cubicBezTo>
                <a:cubicBezTo>
                  <a:pt x="187" y="40"/>
                  <a:pt x="183" y="39"/>
                  <a:pt x="183" y="39"/>
                </a:cubicBezTo>
                <a:lnTo>
                  <a:pt x="183" y="9"/>
                </a:lnTo>
                <a:close/>
                <a:moveTo>
                  <a:pt x="192" y="0"/>
                </a:moveTo>
                <a:cubicBezTo>
                  <a:pt x="186" y="0"/>
                  <a:pt x="178" y="1"/>
                  <a:pt x="173" y="2"/>
                </a:cubicBezTo>
                <a:cubicBezTo>
                  <a:pt x="173" y="46"/>
                  <a:pt x="173" y="46"/>
                  <a:pt x="173" y="46"/>
                </a:cubicBezTo>
                <a:cubicBezTo>
                  <a:pt x="177" y="47"/>
                  <a:pt x="185" y="48"/>
                  <a:pt x="190" y="48"/>
                </a:cubicBezTo>
                <a:cubicBezTo>
                  <a:pt x="208" y="48"/>
                  <a:pt x="216" y="41"/>
                  <a:pt x="216" y="23"/>
                </a:cubicBezTo>
                <a:cubicBezTo>
                  <a:pt x="216" y="9"/>
                  <a:pt x="207" y="0"/>
                  <a:pt x="192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 sz="1800"/>
          </a:p>
        </p:txBody>
      </p:sp>
      <p:sp>
        <p:nvSpPr>
          <p:cNvPr id="33" name="Marcador de número de diapositiva 32"/>
          <p:cNvSpPr>
            <a:spLocks noGrp="1"/>
          </p:cNvSpPr>
          <p:nvPr>
            <p:ph type="sldNum" sz="quarter" idx="4"/>
          </p:nvPr>
        </p:nvSpPr>
        <p:spPr>
          <a:xfrm>
            <a:off x="11776959" y="6519612"/>
            <a:ext cx="248264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6537080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7" r:id="rId1"/>
    <p:sldLayoutId id="2147483848" r:id="rId2"/>
    <p:sldLayoutId id="2147483849" r:id="rId3"/>
    <p:sldLayoutId id="2147483850" r:id="rId4"/>
    <p:sldLayoutId id="2147483851" r:id="rId5"/>
    <p:sldLayoutId id="2147483852" r:id="rId6"/>
    <p:sldLayoutId id="2147483853" r:id="rId7"/>
    <p:sldLayoutId id="2147483854" r:id="rId8"/>
    <p:sldLayoutId id="2147483855" r:id="rId9"/>
    <p:sldLayoutId id="2147483856" r:id="rId10"/>
    <p:sldLayoutId id="2147483857" r:id="rId11"/>
    <p:sldLayoutId id="2147483858" r:id="rId12"/>
    <p:sldLayoutId id="2147483859" r:id="rId13"/>
    <p:sldLayoutId id="2147483860" r:id="rId14"/>
    <p:sldLayoutId id="2147483861" r:id="rId15"/>
    <p:sldLayoutId id="2147483862" r:id="rId16"/>
    <p:sldLayoutId id="2147483863" r:id="rId17"/>
    <p:sldLayoutId id="2147483864" r:id="rId18"/>
    <p:sldLayoutId id="2147483865" r:id="rId19"/>
    <p:sldLayoutId id="2147483866" r:id="rId20"/>
    <p:sldLayoutId id="2147483867" r:id="rId21"/>
    <p:sldLayoutId id="2147483868" r:id="rId22"/>
    <p:sldLayoutId id="2147483869" r:id="rId23"/>
    <p:sldLayoutId id="2147483870" r:id="rId24"/>
    <p:sldLayoutId id="2147483871" r:id="rId25"/>
    <p:sldLayoutId id="2147483872" r:id="rId26"/>
    <p:sldLayoutId id="2147483873" r:id="rId27"/>
    <p:sldLayoutId id="2147483874" r:id="rId28"/>
    <p:sldLayoutId id="2147483875" r:id="rId29"/>
    <p:sldLayoutId id="2147483876" r:id="rId30"/>
    <p:sldLayoutId id="2147483877" r:id="rId31"/>
    <p:sldLayoutId id="2147483878" r:id="rId32"/>
  </p:sldLayoutIdLst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2"/>
        </a:buClr>
        <a:buSzPct val="80000"/>
        <a:buFont typeface="Calibri" panose="020F0502020204030204" pitchFamily="34" charset="0"/>
        <a:buChar char="_"/>
        <a:defRPr sz="2800" kern="1200">
          <a:solidFill>
            <a:srgbClr val="323232"/>
          </a:solidFill>
          <a:latin typeface="+mj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400" kern="1200">
          <a:solidFill>
            <a:srgbClr val="323232"/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000" kern="1200">
          <a:solidFill>
            <a:srgbClr val="323232"/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rgbClr val="323232"/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rgbClr val="323232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692">
          <p15:clr>
            <a:srgbClr val="F26B43"/>
          </p15:clr>
        </p15:guide>
        <p15:guide id="2" orient="horz" pos="187">
          <p15:clr>
            <a:srgbClr val="F26B43"/>
          </p15:clr>
        </p15:guide>
        <p15:guide id="3" orient="horz" pos="119">
          <p15:clr>
            <a:srgbClr val="F26B43"/>
          </p15:clr>
        </p15:guide>
        <p15:guide id="4" orient="horz" pos="3974">
          <p15:clr>
            <a:srgbClr val="F26B43"/>
          </p15:clr>
        </p15:guide>
        <p15:guide id="5" orient="horz" pos="2160">
          <p15:clr>
            <a:srgbClr val="F26B43"/>
          </p15:clr>
        </p15:guide>
        <p15:guide id="6" pos="136">
          <p15:clr>
            <a:srgbClr val="F26B43"/>
          </p15:clr>
        </p15:guide>
        <p15:guide id="7" pos="54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3.xml"/><Relationship Id="rId2" Type="http://schemas.openxmlformats.org/officeDocument/2006/relationships/video" Target="../media/media1.bin"/><Relationship Id="rId1" Type="http://schemas.microsoft.com/office/2007/relationships/media" Target="../media/media1.bin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3.xml"/><Relationship Id="rId2" Type="http://schemas.openxmlformats.org/officeDocument/2006/relationships/video" Target="../media/media2.mkv"/><Relationship Id="rId1" Type="http://schemas.microsoft.com/office/2007/relationships/media" Target="../media/media2.mkv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18.sv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23.tiff"/><Relationship Id="rId5" Type="http://schemas.openxmlformats.org/officeDocument/2006/relationships/image" Target="../media/image22.tiff"/><Relationship Id="rId4" Type="http://schemas.openxmlformats.org/officeDocument/2006/relationships/image" Target="../media/image21.tif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tiff"/><Relationship Id="rId3" Type="http://schemas.openxmlformats.org/officeDocument/2006/relationships/image" Target="../media/image25.png"/><Relationship Id="rId7" Type="http://schemas.openxmlformats.org/officeDocument/2006/relationships/image" Target="../media/image22.tiff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0.png"/><Relationship Id="rId4" Type="http://schemas.openxmlformats.org/officeDocument/2006/relationships/hyperlink" Target="https://github.com/ngrx/platform/issues/102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4.jpe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FBBA37A-455B-44A3-8F53-FE5F5D4C40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9274"/>
            <a:ext cx="12192000" cy="5020235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079782-9E8E-480E-B877-1BDBE40B55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noProof="0"/>
              <a:t>© Amadeus IT Group and its affiliates and subsidiaries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5B4546A-37A9-4249-8337-9D819B72C314}"/>
              </a:ext>
            </a:extLst>
          </p:cNvPr>
          <p:cNvSpPr/>
          <p:nvPr/>
        </p:nvSpPr>
        <p:spPr>
          <a:xfrm>
            <a:off x="0" y="5569509"/>
            <a:ext cx="12192000" cy="128849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8A3AC8F-8BD4-406F-995F-29B1870B425D}"/>
              </a:ext>
            </a:extLst>
          </p:cNvPr>
          <p:cNvSpPr/>
          <p:nvPr/>
        </p:nvSpPr>
        <p:spPr>
          <a:xfrm>
            <a:off x="0" y="1"/>
            <a:ext cx="12192000" cy="549274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C4571EE-3758-45B3-91E4-520BDAD41031}"/>
              </a:ext>
            </a:extLst>
          </p:cNvPr>
          <p:cNvSpPr txBox="1"/>
          <p:nvPr/>
        </p:nvSpPr>
        <p:spPr>
          <a:xfrm>
            <a:off x="0" y="4932857"/>
            <a:ext cx="12192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 err="1">
                <a:solidFill>
                  <a:schemeClr val="bg1"/>
                </a:solidFill>
                <a:effectLst>
                  <a:glow rad="177800">
                    <a:schemeClr val="accent2"/>
                  </a:glow>
                </a:effectLst>
                <a:latin typeface="Star Jedi" panose="040B0000000000000000" pitchFamily="82" charset="0"/>
                <a:ea typeface="STCaiyun" panose="02010800040101010101" pitchFamily="2" charset="-122"/>
              </a:rPr>
              <a:t>DEMo</a:t>
            </a:r>
            <a:r>
              <a:rPr lang="en-US" sz="8000" dirty="0">
                <a:solidFill>
                  <a:schemeClr val="bg1"/>
                </a:solidFill>
                <a:effectLst>
                  <a:glow rad="177800">
                    <a:schemeClr val="accent2"/>
                  </a:glow>
                </a:effectLst>
                <a:latin typeface="Star Jedi" panose="040B0000000000000000" pitchFamily="82" charset="0"/>
              </a:rPr>
              <a:t> </a:t>
            </a:r>
            <a:endParaRPr lang="en-IE" sz="8000" dirty="0">
              <a:solidFill>
                <a:schemeClr val="bg1"/>
              </a:solidFill>
              <a:effectLst>
                <a:glow rad="177800">
                  <a:schemeClr val="accent2"/>
                </a:glow>
              </a:effectLst>
              <a:latin typeface="Star Jedi" panose="040B0000000000000000" pitchFamily="8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2B6B4AA-A144-4A49-9F41-3EAA04ED2E82}"/>
              </a:ext>
            </a:extLst>
          </p:cNvPr>
          <p:cNvSpPr txBox="1"/>
          <p:nvPr/>
        </p:nvSpPr>
        <p:spPr>
          <a:xfrm>
            <a:off x="-1" y="2553299"/>
            <a:ext cx="12192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latin typeface="Star Jedi" panose="040B0000000000000000" pitchFamily="82" charset="0"/>
                <a:ea typeface="STCaiyun" panose="02010800040101010101" pitchFamily="2" charset="-122"/>
              </a:rPr>
              <a:t>Digital speed </a:t>
            </a:r>
          </a:p>
          <a:p>
            <a:pPr algn="ctr"/>
            <a:r>
              <a:rPr lang="en-US" sz="6000" dirty="0">
                <a:solidFill>
                  <a:schemeClr val="bg1"/>
                </a:solidFill>
                <a:latin typeface="Star Jedi" panose="040B0000000000000000" pitchFamily="82" charset="0"/>
                <a:ea typeface="STCaiyun" panose="02010800040101010101" pitchFamily="2" charset="-122"/>
              </a:rPr>
              <a:t>innovation challenge</a:t>
            </a:r>
          </a:p>
        </p:txBody>
      </p:sp>
    </p:spTree>
    <p:extLst>
      <p:ext uri="{BB962C8B-B14F-4D97-AF65-F5344CB8AC3E}">
        <p14:creationId xmlns:p14="http://schemas.microsoft.com/office/powerpoint/2010/main" val="3634582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4B28D4-0147-4D37-8BFF-58F1EB581B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noProof="0" smtClean="0"/>
              <a:pPr/>
              <a:t>10</a:t>
            </a:fld>
            <a:endParaRPr lang="en-GB" noProof="0"/>
          </a:p>
        </p:txBody>
      </p:sp>
      <p:sp>
        <p:nvSpPr>
          <p:cNvPr id="22" name="Title 6">
            <a:extLst>
              <a:ext uri="{FF2B5EF4-FFF2-40B4-BE49-F238E27FC236}">
                <a16:creationId xmlns:a16="http://schemas.microsoft.com/office/drawing/2014/main" id="{4F4A652A-A740-448E-A1B9-B3B16D1B34DB}"/>
              </a:ext>
            </a:extLst>
          </p:cNvPr>
          <p:cNvSpPr txBox="1">
            <a:spLocks/>
          </p:cNvSpPr>
          <p:nvPr/>
        </p:nvSpPr>
        <p:spPr>
          <a:xfrm>
            <a:off x="407988" y="418415"/>
            <a:ext cx="11112189" cy="482549"/>
          </a:xfrm>
          <a:prstGeom prst="rect">
            <a:avLst/>
          </a:prstGeom>
        </p:spPr>
        <p:txBody>
          <a:bodyPr vert="horz" lIns="91440" tIns="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/>
              <a:t>The problem</a:t>
            </a:r>
            <a:endParaRPr lang="en-IE" b="1"/>
          </a:p>
          <a:p>
            <a:endParaRPr lang="en-US"/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A1CC41DC-15AA-433A-B487-54E1432DD104}"/>
              </a:ext>
            </a:extLst>
          </p:cNvPr>
          <p:cNvSpPr txBox="1">
            <a:spLocks/>
          </p:cNvSpPr>
          <p:nvPr/>
        </p:nvSpPr>
        <p:spPr>
          <a:xfrm>
            <a:off x="408410" y="986335"/>
            <a:ext cx="11111973" cy="46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SzPct val="80000"/>
              <a:buFont typeface="Calibri" panose="020F0502020204030204" pitchFamily="34" charset="0"/>
              <a:buNone/>
              <a:defRPr sz="2400" kern="1200">
                <a:solidFill>
                  <a:schemeClr val="accent2"/>
                </a:solidFill>
                <a:latin typeface="+mj-lt"/>
                <a:ea typeface="+mn-ea"/>
                <a:cs typeface="+mn-cs"/>
              </a:defRPr>
            </a:lvl1pPr>
            <a:lvl2pPr marL="34287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kern="1200">
                <a:solidFill>
                  <a:schemeClr val="accent2"/>
                </a:solidFill>
                <a:latin typeface="+mj-lt"/>
                <a:ea typeface="+mn-ea"/>
                <a:cs typeface="+mn-cs"/>
              </a:defRPr>
            </a:lvl2pPr>
            <a:lvl3pPr marL="685749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050" kern="1200">
                <a:solidFill>
                  <a:schemeClr val="accent2"/>
                </a:solidFill>
                <a:latin typeface="+mj-lt"/>
                <a:ea typeface="+mn-ea"/>
                <a:cs typeface="+mn-cs"/>
              </a:defRPr>
            </a:lvl3pPr>
            <a:lvl4pPr marL="1028624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900" kern="1200">
                <a:solidFill>
                  <a:schemeClr val="accent2"/>
                </a:solidFill>
                <a:latin typeface="+mj-lt"/>
                <a:ea typeface="+mn-ea"/>
                <a:cs typeface="+mn-cs"/>
              </a:defRPr>
            </a:lvl4pPr>
            <a:lvl5pPr marL="137149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900" kern="1200">
                <a:solidFill>
                  <a:schemeClr val="accent2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5EB8"/>
                </a:solidFill>
                <a:latin typeface="Amadeus" panose="02000506020000020004" pitchFamily="50" charset="0"/>
              </a:rPr>
              <a:t>Is performance only possible in native?</a:t>
            </a:r>
            <a:endParaRPr lang="en-US" dirty="0"/>
          </a:p>
        </p:txBody>
      </p:sp>
      <p:pic>
        <p:nvPicPr>
          <p:cNvPr id="2" name="RefX Booking Load Time Fast 3G">
            <a:hlinkClick r:id="" action="ppaction://media"/>
            <a:extLst>
              <a:ext uri="{FF2B5EF4-FFF2-40B4-BE49-F238E27FC236}">
                <a16:creationId xmlns:a16="http://schemas.microsoft.com/office/drawing/2014/main" id="{D9C5C4E0-3CB7-45E9-B2EA-4F040400391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131477" y="1539706"/>
            <a:ext cx="7665210" cy="4790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83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68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4B28D4-0147-4D37-8BFF-58F1EB581B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noProof="0" smtClean="0"/>
              <a:pPr/>
              <a:t>11</a:t>
            </a:fld>
            <a:endParaRPr lang="en-GB" noProof="0"/>
          </a:p>
        </p:txBody>
      </p:sp>
      <p:sp>
        <p:nvSpPr>
          <p:cNvPr id="22" name="Title 6">
            <a:extLst>
              <a:ext uri="{FF2B5EF4-FFF2-40B4-BE49-F238E27FC236}">
                <a16:creationId xmlns:a16="http://schemas.microsoft.com/office/drawing/2014/main" id="{4F4A652A-A740-448E-A1B9-B3B16D1B34DB}"/>
              </a:ext>
            </a:extLst>
          </p:cNvPr>
          <p:cNvSpPr txBox="1">
            <a:spLocks/>
          </p:cNvSpPr>
          <p:nvPr/>
        </p:nvSpPr>
        <p:spPr>
          <a:xfrm>
            <a:off x="407988" y="418415"/>
            <a:ext cx="11112189" cy="482549"/>
          </a:xfrm>
          <a:prstGeom prst="rect">
            <a:avLst/>
          </a:prstGeom>
        </p:spPr>
        <p:txBody>
          <a:bodyPr vert="horz" lIns="91440" tIns="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The solution</a:t>
            </a:r>
            <a:endParaRPr lang="en-IE" b="1" dirty="0"/>
          </a:p>
          <a:p>
            <a:endParaRPr lang="en-US" dirty="0"/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A1CC41DC-15AA-433A-B487-54E1432DD104}"/>
              </a:ext>
            </a:extLst>
          </p:cNvPr>
          <p:cNvSpPr txBox="1">
            <a:spLocks/>
          </p:cNvSpPr>
          <p:nvPr/>
        </p:nvSpPr>
        <p:spPr>
          <a:xfrm>
            <a:off x="408410" y="986335"/>
            <a:ext cx="11111973" cy="46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SzPct val="80000"/>
              <a:buFont typeface="Calibri" panose="020F0502020204030204" pitchFamily="34" charset="0"/>
              <a:buNone/>
              <a:defRPr sz="2400" kern="1200">
                <a:solidFill>
                  <a:schemeClr val="accent2"/>
                </a:solidFill>
                <a:latin typeface="+mj-lt"/>
                <a:ea typeface="+mn-ea"/>
                <a:cs typeface="+mn-cs"/>
              </a:defRPr>
            </a:lvl1pPr>
            <a:lvl2pPr marL="34287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kern="1200">
                <a:solidFill>
                  <a:schemeClr val="accent2"/>
                </a:solidFill>
                <a:latin typeface="+mj-lt"/>
                <a:ea typeface="+mn-ea"/>
                <a:cs typeface="+mn-cs"/>
              </a:defRPr>
            </a:lvl2pPr>
            <a:lvl3pPr marL="685749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050" kern="1200">
                <a:solidFill>
                  <a:schemeClr val="accent2"/>
                </a:solidFill>
                <a:latin typeface="+mj-lt"/>
                <a:ea typeface="+mn-ea"/>
                <a:cs typeface="+mn-cs"/>
              </a:defRPr>
            </a:lvl3pPr>
            <a:lvl4pPr marL="1028624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900" kern="1200">
                <a:solidFill>
                  <a:schemeClr val="accent2"/>
                </a:solidFill>
                <a:latin typeface="+mj-lt"/>
                <a:ea typeface="+mn-ea"/>
                <a:cs typeface="+mn-cs"/>
              </a:defRPr>
            </a:lvl4pPr>
            <a:lvl5pPr marL="137149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900" kern="1200">
                <a:solidFill>
                  <a:schemeClr val="accent2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5EB8"/>
                </a:solidFill>
                <a:latin typeface="Amadeus" panose="02000506020000020004" pitchFamily="50" charset="0"/>
              </a:rPr>
              <a:t>Highly performant downloadable web-apps!</a:t>
            </a:r>
            <a:endParaRPr lang="en-US" dirty="0"/>
          </a:p>
        </p:txBody>
      </p:sp>
      <p:pic>
        <p:nvPicPr>
          <p:cNvPr id="4" name="RefX Booking With PWA">
            <a:hlinkClick r:id="" action="ppaction://media"/>
            <a:extLst>
              <a:ext uri="{FF2B5EF4-FFF2-40B4-BE49-F238E27FC236}">
                <a16:creationId xmlns:a16="http://schemas.microsoft.com/office/drawing/2014/main" id="{B1541501-704A-4589-8447-79BB3B8A032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324996" y="1539706"/>
            <a:ext cx="7542008" cy="4713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546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21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4B28D4-0147-4D37-8BFF-58F1EB581B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noProof="0" smtClean="0"/>
              <a:pPr/>
              <a:t>12</a:t>
            </a:fld>
            <a:endParaRPr lang="en-GB" noProof="0"/>
          </a:p>
        </p:txBody>
      </p:sp>
      <p:sp>
        <p:nvSpPr>
          <p:cNvPr id="22" name="Title 6">
            <a:extLst>
              <a:ext uri="{FF2B5EF4-FFF2-40B4-BE49-F238E27FC236}">
                <a16:creationId xmlns:a16="http://schemas.microsoft.com/office/drawing/2014/main" id="{4F4A652A-A740-448E-A1B9-B3B16D1B34DB}"/>
              </a:ext>
            </a:extLst>
          </p:cNvPr>
          <p:cNvSpPr txBox="1">
            <a:spLocks/>
          </p:cNvSpPr>
          <p:nvPr/>
        </p:nvSpPr>
        <p:spPr>
          <a:xfrm>
            <a:off x="407988" y="418415"/>
            <a:ext cx="11112189" cy="482549"/>
          </a:xfrm>
          <a:prstGeom prst="rect">
            <a:avLst/>
          </a:prstGeom>
        </p:spPr>
        <p:txBody>
          <a:bodyPr vert="horz" lIns="91440" tIns="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Why should we switch?</a:t>
            </a:r>
            <a:endParaRPr lang="en-IE" b="1" dirty="0"/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A1CC41DC-15AA-433A-B487-54E1432DD104}"/>
              </a:ext>
            </a:extLst>
          </p:cNvPr>
          <p:cNvSpPr txBox="1">
            <a:spLocks/>
          </p:cNvSpPr>
          <p:nvPr/>
        </p:nvSpPr>
        <p:spPr>
          <a:xfrm>
            <a:off x="140678" y="1962070"/>
            <a:ext cx="6119445" cy="293385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SzPct val="80000"/>
              <a:buFont typeface="Calibri" panose="020F0502020204030204" pitchFamily="34" charset="0"/>
              <a:buNone/>
              <a:defRPr sz="2400" kern="1200">
                <a:solidFill>
                  <a:schemeClr val="accent2"/>
                </a:solidFill>
                <a:latin typeface="+mj-lt"/>
                <a:ea typeface="+mn-ea"/>
                <a:cs typeface="+mn-cs"/>
              </a:defRPr>
            </a:lvl1pPr>
            <a:lvl2pPr marL="34287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kern="1200">
                <a:solidFill>
                  <a:schemeClr val="accent2"/>
                </a:solidFill>
                <a:latin typeface="+mj-lt"/>
                <a:ea typeface="+mn-ea"/>
                <a:cs typeface="+mn-cs"/>
              </a:defRPr>
            </a:lvl2pPr>
            <a:lvl3pPr marL="685749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050" kern="1200">
                <a:solidFill>
                  <a:schemeClr val="accent2"/>
                </a:solidFill>
                <a:latin typeface="+mj-lt"/>
                <a:ea typeface="+mn-ea"/>
                <a:cs typeface="+mn-cs"/>
              </a:defRPr>
            </a:lvl3pPr>
            <a:lvl4pPr marL="1028624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900" kern="1200">
                <a:solidFill>
                  <a:schemeClr val="accent2"/>
                </a:solidFill>
                <a:latin typeface="+mj-lt"/>
                <a:ea typeface="+mn-ea"/>
                <a:cs typeface="+mn-cs"/>
              </a:defRPr>
            </a:lvl4pPr>
            <a:lvl5pPr marL="137149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900" kern="1200">
                <a:solidFill>
                  <a:schemeClr val="accent2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5EB8"/>
                </a:solidFill>
                <a:latin typeface="Amadeus" panose="02000506020000020004" pitchFamily="50" charset="0"/>
              </a:rPr>
              <a:t>Highly performant Reference Experience</a:t>
            </a:r>
          </a:p>
          <a:p>
            <a:r>
              <a:rPr lang="en-US" dirty="0">
                <a:solidFill>
                  <a:srgbClr val="005EB8"/>
                </a:solidFill>
                <a:latin typeface="Amadeus" panose="02000506020000020004" pitchFamily="50" charset="0"/>
              </a:rPr>
              <a:t>Skip app store step to install airline app</a:t>
            </a:r>
          </a:p>
          <a:p>
            <a:r>
              <a:rPr lang="en-US" dirty="0">
                <a:solidFill>
                  <a:srgbClr val="005EB8"/>
                </a:solidFill>
                <a:latin typeface="Amadeus" panose="02000506020000020004" pitchFamily="50" charset="0"/>
              </a:rPr>
              <a:t>Evergreen app and web -&gt; no annoying updates</a:t>
            </a:r>
          </a:p>
          <a:p>
            <a:r>
              <a:rPr lang="en-US" dirty="0">
                <a:solidFill>
                  <a:srgbClr val="005EB8"/>
                </a:solidFill>
                <a:latin typeface="Amadeus" panose="02000506020000020004" pitchFamily="50" charset="0"/>
              </a:rPr>
              <a:t>Offline support</a:t>
            </a:r>
          </a:p>
          <a:p>
            <a:r>
              <a:rPr lang="en-US" dirty="0">
                <a:solidFill>
                  <a:srgbClr val="005EB8"/>
                </a:solidFill>
                <a:latin typeface="Amadeus" panose="02000506020000020004" pitchFamily="50" charset="0"/>
              </a:rPr>
              <a:t>Single code base for all channels</a:t>
            </a:r>
          </a:p>
          <a:p>
            <a:r>
              <a:rPr lang="en-US" dirty="0">
                <a:solidFill>
                  <a:srgbClr val="005EB8"/>
                </a:solidFill>
                <a:latin typeface="Amadeus" panose="02000506020000020004" pitchFamily="50" charset="0"/>
              </a:rPr>
              <a:t>Standalone experience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E14AC685-0758-4A2F-A34E-8F818EB94A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60123" y="1218179"/>
            <a:ext cx="5260054" cy="5424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8068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D423FF-812D-484D-99E3-3DBF8BF887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noProof="0" smtClean="0"/>
              <a:pPr/>
              <a:t>13</a:t>
            </a:fld>
            <a:endParaRPr lang="en-GB" noProof="0"/>
          </a:p>
        </p:txBody>
      </p:sp>
      <p:sp>
        <p:nvSpPr>
          <p:cNvPr id="16" name="Title 4">
            <a:extLst>
              <a:ext uri="{FF2B5EF4-FFF2-40B4-BE49-F238E27FC236}">
                <a16:creationId xmlns:a16="http://schemas.microsoft.com/office/drawing/2014/main" id="{649F9E6D-9FE0-4E40-8EF4-2AD3348BD6B3}"/>
              </a:ext>
            </a:extLst>
          </p:cNvPr>
          <p:cNvSpPr txBox="1">
            <a:spLocks/>
          </p:cNvSpPr>
          <p:nvPr/>
        </p:nvSpPr>
        <p:spPr>
          <a:xfrm>
            <a:off x="340325" y="266376"/>
            <a:ext cx="4896030" cy="482549"/>
          </a:xfrm>
          <a:prstGeom prst="rect">
            <a:avLst/>
          </a:prstGeom>
        </p:spPr>
        <p:txBody>
          <a:bodyPr vert="horz" lIns="91440" tIns="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/>
              <a:t>What’s now?</a:t>
            </a:r>
            <a:endParaRPr lang="en-IE" sz="4000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25ED41F-E2F6-4CA8-B811-0E64B806148A}"/>
              </a:ext>
            </a:extLst>
          </p:cNvPr>
          <p:cNvSpPr txBox="1"/>
          <p:nvPr/>
        </p:nvSpPr>
        <p:spPr>
          <a:xfrm>
            <a:off x="340325" y="1395591"/>
            <a:ext cx="8933327" cy="3965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480"/>
              </a:spcBef>
              <a:buClr>
                <a:srgbClr val="005EB8"/>
              </a:buClr>
              <a:buSzPct val="120000"/>
            </a:pPr>
            <a:r>
              <a:rPr lang="en-US" sz="3200" dirty="0">
                <a:solidFill>
                  <a:srgbClr val="005EB8"/>
                </a:solidFill>
                <a:latin typeface="Amadeus" panose="02000506020000020004" pitchFamily="50" charset="0"/>
              </a:rPr>
              <a:t>Purely UX, manifest file for bookmark</a:t>
            </a:r>
          </a:p>
          <a:p>
            <a:pPr>
              <a:lnSpc>
                <a:spcPct val="150000"/>
              </a:lnSpc>
              <a:spcBef>
                <a:spcPts val="480"/>
              </a:spcBef>
              <a:buClr>
                <a:srgbClr val="005EB8"/>
              </a:buClr>
              <a:buSzPct val="120000"/>
            </a:pPr>
            <a:r>
              <a:rPr lang="en-US" sz="3200" dirty="0">
                <a:solidFill>
                  <a:srgbClr val="005EB8"/>
                </a:solidFill>
                <a:latin typeface="Amadeus" panose="02000506020000020004" pitchFamily="50" charset="0"/>
              </a:rPr>
              <a:t>Greatly enhances performance</a:t>
            </a:r>
          </a:p>
          <a:p>
            <a:pPr>
              <a:lnSpc>
                <a:spcPct val="150000"/>
              </a:lnSpc>
              <a:spcBef>
                <a:spcPts val="480"/>
              </a:spcBef>
              <a:buClr>
                <a:srgbClr val="005EB8"/>
              </a:buClr>
              <a:buSzPct val="120000"/>
            </a:pPr>
            <a:r>
              <a:rPr lang="en-US" sz="3200" dirty="0">
                <a:solidFill>
                  <a:srgbClr val="005EB8"/>
                </a:solidFill>
                <a:latin typeface="Amadeus" panose="02000506020000020004" pitchFamily="50" charset="0"/>
              </a:rPr>
              <a:t>Statics loaded by service worker</a:t>
            </a:r>
          </a:p>
          <a:p>
            <a:pPr>
              <a:lnSpc>
                <a:spcPct val="150000"/>
              </a:lnSpc>
              <a:spcBef>
                <a:spcPts val="480"/>
              </a:spcBef>
              <a:buClr>
                <a:srgbClr val="005EB8"/>
              </a:buClr>
              <a:buSzPct val="120000"/>
            </a:pPr>
            <a:r>
              <a:rPr lang="en-US" sz="3200" dirty="0">
                <a:solidFill>
                  <a:srgbClr val="005EB8"/>
                </a:solidFill>
                <a:latin typeface="Amadeus" panose="02000506020000020004" pitchFamily="50" charset="0"/>
              </a:rPr>
              <a:t>Some offline support</a:t>
            </a:r>
          </a:p>
          <a:p>
            <a:pPr>
              <a:lnSpc>
                <a:spcPct val="150000"/>
              </a:lnSpc>
              <a:spcBef>
                <a:spcPts val="480"/>
              </a:spcBef>
              <a:buClr>
                <a:srgbClr val="005EB8"/>
              </a:buClr>
              <a:buSzPct val="120000"/>
            </a:pPr>
            <a:r>
              <a:rPr lang="en-US" sz="3200" dirty="0">
                <a:solidFill>
                  <a:srgbClr val="005EB8"/>
                </a:solidFill>
                <a:latin typeface="Amadeus" panose="02000506020000020004" pitchFamily="50" charset="0"/>
              </a:rPr>
              <a:t>Determine perceived user response time</a:t>
            </a:r>
          </a:p>
        </p:txBody>
      </p:sp>
    </p:spTree>
    <p:extLst>
      <p:ext uri="{BB962C8B-B14F-4D97-AF65-F5344CB8AC3E}">
        <p14:creationId xmlns:p14="http://schemas.microsoft.com/office/powerpoint/2010/main" val="20094532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D423FF-812D-484D-99E3-3DBF8BF887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noProof="0" smtClean="0"/>
              <a:pPr/>
              <a:t>14</a:t>
            </a:fld>
            <a:endParaRPr lang="en-GB" noProof="0"/>
          </a:p>
        </p:txBody>
      </p:sp>
      <p:sp>
        <p:nvSpPr>
          <p:cNvPr id="16" name="Title 4">
            <a:extLst>
              <a:ext uri="{FF2B5EF4-FFF2-40B4-BE49-F238E27FC236}">
                <a16:creationId xmlns:a16="http://schemas.microsoft.com/office/drawing/2014/main" id="{649F9E6D-9FE0-4E40-8EF4-2AD3348BD6B3}"/>
              </a:ext>
            </a:extLst>
          </p:cNvPr>
          <p:cNvSpPr txBox="1">
            <a:spLocks/>
          </p:cNvSpPr>
          <p:nvPr/>
        </p:nvSpPr>
        <p:spPr>
          <a:xfrm>
            <a:off x="340324" y="266376"/>
            <a:ext cx="9893696" cy="482549"/>
          </a:xfrm>
          <a:prstGeom prst="rect">
            <a:avLst/>
          </a:prstGeom>
        </p:spPr>
        <p:txBody>
          <a:bodyPr vert="horz" lIns="91440" tIns="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/>
              <a:t>What’s next?</a:t>
            </a:r>
            <a:endParaRPr lang="en-IE" sz="4000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25ED41F-E2F6-4CA8-B811-0E64B806148A}"/>
              </a:ext>
            </a:extLst>
          </p:cNvPr>
          <p:cNvSpPr txBox="1"/>
          <p:nvPr/>
        </p:nvSpPr>
        <p:spPr>
          <a:xfrm>
            <a:off x="340324" y="1009770"/>
            <a:ext cx="8933327" cy="55713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480"/>
              </a:spcBef>
              <a:buClr>
                <a:srgbClr val="005EB8"/>
              </a:buClr>
              <a:buSzPct val="120000"/>
            </a:pPr>
            <a:r>
              <a:rPr lang="en-US" sz="3200" dirty="0">
                <a:solidFill>
                  <a:srgbClr val="005EB8"/>
                </a:solidFill>
                <a:latin typeface="Amadeus" panose="02000506020000020004" pitchFamily="50" charset="0"/>
              </a:rPr>
              <a:t>Installable PWA</a:t>
            </a:r>
          </a:p>
          <a:p>
            <a:pPr>
              <a:lnSpc>
                <a:spcPct val="150000"/>
              </a:lnSpc>
              <a:spcBef>
                <a:spcPts val="480"/>
              </a:spcBef>
              <a:buClr>
                <a:srgbClr val="005EB8"/>
              </a:buClr>
              <a:buSzPct val="120000"/>
            </a:pPr>
            <a:r>
              <a:rPr lang="en-US" sz="3200" dirty="0">
                <a:solidFill>
                  <a:srgbClr val="005EB8"/>
                </a:solidFill>
                <a:latin typeface="Amadeus" panose="02000506020000020004" pitchFamily="50" charset="0"/>
              </a:rPr>
              <a:t>Intelligent prompt to nudge user to install</a:t>
            </a:r>
          </a:p>
          <a:p>
            <a:pPr>
              <a:lnSpc>
                <a:spcPct val="150000"/>
              </a:lnSpc>
              <a:spcBef>
                <a:spcPts val="480"/>
              </a:spcBef>
              <a:buClr>
                <a:srgbClr val="005EB8"/>
              </a:buClr>
              <a:buSzPct val="120000"/>
            </a:pPr>
            <a:r>
              <a:rPr lang="en-US" sz="3200" dirty="0" err="1">
                <a:solidFill>
                  <a:srgbClr val="005EB8"/>
                </a:solidFill>
                <a:latin typeface="Amadeus" panose="02000506020000020004" pitchFamily="50" charset="0"/>
              </a:rPr>
              <a:t>Snackbar</a:t>
            </a:r>
            <a:r>
              <a:rPr lang="en-US" sz="3200" dirty="0">
                <a:solidFill>
                  <a:srgbClr val="005EB8"/>
                </a:solidFill>
                <a:latin typeface="Amadeus" panose="02000506020000020004" pitchFamily="50" charset="0"/>
              </a:rPr>
              <a:t> that shows network connectivity</a:t>
            </a:r>
          </a:p>
          <a:p>
            <a:pPr>
              <a:lnSpc>
                <a:spcPct val="150000"/>
              </a:lnSpc>
              <a:spcBef>
                <a:spcPts val="480"/>
              </a:spcBef>
              <a:buClr>
                <a:srgbClr val="005EB8"/>
              </a:buClr>
              <a:buSzPct val="120000"/>
            </a:pPr>
            <a:r>
              <a:rPr lang="en-US" sz="3200" dirty="0">
                <a:solidFill>
                  <a:srgbClr val="005EB8"/>
                </a:solidFill>
                <a:latin typeface="Amadeus" panose="02000506020000020004" pitchFamily="50" charset="0"/>
              </a:rPr>
              <a:t>Push notifications</a:t>
            </a:r>
          </a:p>
          <a:p>
            <a:pPr>
              <a:lnSpc>
                <a:spcPct val="150000"/>
              </a:lnSpc>
              <a:spcBef>
                <a:spcPts val="480"/>
              </a:spcBef>
              <a:buClr>
                <a:srgbClr val="005EB8"/>
              </a:buClr>
              <a:buSzPct val="120000"/>
            </a:pPr>
            <a:r>
              <a:rPr lang="en-US" sz="3200" dirty="0">
                <a:solidFill>
                  <a:srgbClr val="005EB8"/>
                </a:solidFill>
                <a:latin typeface="Amadeus" panose="02000506020000020004" pitchFamily="50" charset="0"/>
              </a:rPr>
              <a:t>Maximal offline support</a:t>
            </a:r>
          </a:p>
          <a:p>
            <a:pPr>
              <a:lnSpc>
                <a:spcPct val="150000"/>
              </a:lnSpc>
              <a:spcBef>
                <a:spcPts val="480"/>
              </a:spcBef>
              <a:buClr>
                <a:srgbClr val="005EB8"/>
              </a:buClr>
              <a:buSzPct val="120000"/>
            </a:pPr>
            <a:r>
              <a:rPr lang="en-US" sz="3200" dirty="0">
                <a:solidFill>
                  <a:srgbClr val="005EB8"/>
                </a:solidFill>
                <a:latin typeface="Amadeus" panose="02000506020000020004" pitchFamily="50" charset="0"/>
              </a:rPr>
              <a:t>Semantic versioning</a:t>
            </a:r>
          </a:p>
          <a:p>
            <a:pPr>
              <a:lnSpc>
                <a:spcPct val="150000"/>
              </a:lnSpc>
              <a:spcBef>
                <a:spcPts val="480"/>
              </a:spcBef>
              <a:buClr>
                <a:srgbClr val="005EB8"/>
              </a:buClr>
              <a:buSzPct val="120000"/>
            </a:pPr>
            <a:r>
              <a:rPr lang="en-US" sz="3200" dirty="0">
                <a:solidFill>
                  <a:srgbClr val="005EB8"/>
                </a:solidFill>
                <a:latin typeface="Amadeus" panose="02000506020000020004" pitchFamily="50" charset="0"/>
              </a:rPr>
              <a:t>Shared data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EED7946-A9BC-4979-98CA-EA2F3E213F6F}"/>
              </a:ext>
            </a:extLst>
          </p:cNvPr>
          <p:cNvSpPr/>
          <p:nvPr/>
        </p:nvSpPr>
        <p:spPr>
          <a:xfrm>
            <a:off x="1584846" y="3458558"/>
            <a:ext cx="6096000" cy="92025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  <a:spcBef>
                <a:spcPts val="480"/>
              </a:spcBef>
              <a:buClr>
                <a:srgbClr val="005EB8"/>
              </a:buClr>
              <a:buSzPct val="120000"/>
            </a:pPr>
            <a:endParaRPr lang="en-US" sz="4000" dirty="0">
              <a:solidFill>
                <a:srgbClr val="005EB8"/>
              </a:solidFill>
              <a:latin typeface="Amadeus" panose="0200050602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34670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8B323D-6A87-438E-92C7-1B6B691881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Amadeus IT Group and its affiliates and subsidiaries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DA5D68-819D-41B1-9714-6C7212EEC8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smtClean="0"/>
              <a:pPr/>
              <a:t>15</a:t>
            </a:fld>
            <a:endParaRPr lang="en-GB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B2F1059D-AB0B-3442-B41A-1332E897D0A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8410" y="1336071"/>
            <a:ext cx="11111973" cy="468000"/>
          </a:xfrm>
        </p:spPr>
        <p:txBody>
          <a:bodyPr/>
          <a:lstStyle/>
          <a:p>
            <a:r>
              <a:rPr lang="en-US"/>
              <a:t>When to prompt for installation?</a:t>
            </a:r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231092-EC6A-034F-AF83-B153BF92EA0D}"/>
              </a:ext>
            </a:extLst>
          </p:cNvPr>
          <p:cNvSpPr txBox="1"/>
          <p:nvPr/>
        </p:nvSpPr>
        <p:spPr>
          <a:xfrm>
            <a:off x="488026" y="1804071"/>
            <a:ext cx="3136576" cy="1515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480"/>
              </a:spcBef>
              <a:buClr>
                <a:srgbClr val="005EB8"/>
              </a:buClr>
              <a:buSzPct val="120000"/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005EB8"/>
                </a:solidFill>
                <a:latin typeface="Amadeus" panose="02000506020000020004" pitchFamily="2" charset="0"/>
              </a:rPr>
              <a:t>After search ?</a:t>
            </a:r>
          </a:p>
          <a:p>
            <a:pPr marL="342900" indent="-342900">
              <a:spcBef>
                <a:spcPts val="480"/>
              </a:spcBef>
              <a:buClr>
                <a:srgbClr val="005EB8"/>
              </a:buClr>
              <a:buSzPct val="120000"/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005EB8"/>
                </a:solidFill>
                <a:latin typeface="Amadeus" panose="02000506020000020004" pitchFamily="2" charset="0"/>
              </a:rPr>
              <a:t>On cart</a:t>
            </a:r>
          </a:p>
          <a:p>
            <a:pPr marL="342900" indent="-342900">
              <a:spcBef>
                <a:spcPts val="480"/>
              </a:spcBef>
              <a:buClr>
                <a:srgbClr val="005EB8"/>
              </a:buClr>
              <a:buSzPct val="120000"/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005EB8"/>
                </a:solidFill>
                <a:latin typeface="Amadeus" panose="02000506020000020004" pitchFamily="2" charset="0"/>
              </a:rPr>
              <a:t>Before sign in</a:t>
            </a:r>
          </a:p>
          <a:p>
            <a:pPr marL="342900" indent="-342900">
              <a:spcBef>
                <a:spcPts val="480"/>
              </a:spcBef>
              <a:buClr>
                <a:srgbClr val="005EB8"/>
              </a:buClr>
              <a:buSzPct val="120000"/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005EB8"/>
                </a:solidFill>
                <a:latin typeface="Amadeus" panose="02000506020000020004" pitchFamily="2" charset="0"/>
              </a:rPr>
              <a:t>On confirmation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01E1B1A-4231-7049-A240-C9396888DF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145" y="542290"/>
            <a:ext cx="6325954" cy="4227054"/>
          </a:xfrm>
          <a:prstGeom prst="rect">
            <a:avLst/>
          </a:prstGeom>
        </p:spPr>
      </p:pic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0308AAF5-28CD-5040-8DCA-184516C3565C}"/>
              </a:ext>
            </a:extLst>
          </p:cNvPr>
          <p:cNvSpPr txBox="1">
            <a:spLocks/>
          </p:cNvSpPr>
          <p:nvPr/>
        </p:nvSpPr>
        <p:spPr>
          <a:xfrm>
            <a:off x="471421" y="3707176"/>
            <a:ext cx="4212204" cy="46800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buFont typeface="Calibri" panose="020F0502020204030204" pitchFamily="34" charset="0"/>
              <a:buNone/>
              <a:tabLst/>
              <a:defRPr sz="2400" b="0" i="0" kern="1200">
                <a:solidFill>
                  <a:schemeClr val="accent2"/>
                </a:solidFill>
                <a:latin typeface="+mj-lt"/>
                <a:ea typeface="+mn-ea"/>
                <a:cs typeface="+mn-cs"/>
              </a:defRPr>
            </a:lvl1pPr>
            <a:lvl2pPr marL="34287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kern="1200">
                <a:solidFill>
                  <a:schemeClr val="accent2"/>
                </a:solidFill>
                <a:latin typeface="+mj-lt"/>
                <a:ea typeface="+mn-ea"/>
                <a:cs typeface="+mn-cs"/>
              </a:defRPr>
            </a:lvl2pPr>
            <a:lvl3pPr marL="685749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050" kern="1200">
                <a:solidFill>
                  <a:schemeClr val="accent2"/>
                </a:solidFill>
                <a:latin typeface="+mj-lt"/>
                <a:ea typeface="+mn-ea"/>
                <a:cs typeface="+mn-cs"/>
              </a:defRPr>
            </a:lvl3pPr>
            <a:lvl4pPr marL="1028624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900" kern="1200">
                <a:solidFill>
                  <a:schemeClr val="accent2"/>
                </a:solidFill>
                <a:latin typeface="+mj-lt"/>
                <a:ea typeface="+mn-ea"/>
                <a:cs typeface="+mn-cs"/>
              </a:defRPr>
            </a:lvl4pPr>
            <a:lvl5pPr marL="137149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900" kern="1200">
                <a:solidFill>
                  <a:schemeClr val="accent2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How to prompt?</a:t>
            </a:r>
          </a:p>
          <a:p>
            <a:endParaRPr lang="en-GB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E6A7AF8-D6DA-6E4D-9FAD-039E19221CE3}"/>
              </a:ext>
            </a:extLst>
          </p:cNvPr>
          <p:cNvSpPr txBox="1"/>
          <p:nvPr/>
        </p:nvSpPr>
        <p:spPr>
          <a:xfrm>
            <a:off x="488026" y="4209519"/>
            <a:ext cx="3136576" cy="18876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480"/>
              </a:spcBef>
              <a:buClr>
                <a:srgbClr val="005EB8"/>
              </a:buClr>
              <a:buSzPct val="120000"/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005EB8"/>
                </a:solidFill>
                <a:latin typeface="Amadeus" panose="02000506020000020004" pitchFamily="50" charset="0"/>
              </a:rPr>
              <a:t>Banner</a:t>
            </a:r>
          </a:p>
          <a:p>
            <a:pPr marL="342900" indent="-342900">
              <a:spcBef>
                <a:spcPts val="480"/>
              </a:spcBef>
              <a:buClr>
                <a:srgbClr val="005EB8"/>
              </a:buClr>
              <a:buSzPct val="120000"/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005EB8"/>
                </a:solidFill>
                <a:latin typeface="Amadeus" panose="02000506020000020004" pitchFamily="50" charset="0"/>
              </a:rPr>
              <a:t>Card</a:t>
            </a:r>
          </a:p>
          <a:p>
            <a:pPr marL="342900" indent="-342900">
              <a:spcBef>
                <a:spcPts val="480"/>
              </a:spcBef>
              <a:buClr>
                <a:srgbClr val="005EB8"/>
              </a:buClr>
              <a:buSzPct val="120000"/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005EB8"/>
                </a:solidFill>
                <a:latin typeface="Amadeus" panose="02000506020000020004" pitchFamily="50" charset="0"/>
              </a:rPr>
              <a:t>Bottom sheet</a:t>
            </a:r>
          </a:p>
          <a:p>
            <a:pPr marL="342900" indent="-342900">
              <a:spcBef>
                <a:spcPts val="480"/>
              </a:spcBef>
              <a:buClr>
                <a:srgbClr val="005EB8"/>
              </a:buClr>
              <a:buSzPct val="120000"/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005EB8"/>
                </a:solidFill>
                <a:latin typeface="Amadeus" panose="02000506020000020004" pitchFamily="50" charset="0"/>
              </a:rPr>
              <a:t>Button in header</a:t>
            </a:r>
          </a:p>
          <a:p>
            <a:pPr marL="342900" indent="-342900">
              <a:spcBef>
                <a:spcPts val="480"/>
              </a:spcBef>
              <a:buClr>
                <a:srgbClr val="005EB8"/>
              </a:buClr>
              <a:buSzPct val="120000"/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005EB8"/>
                </a:solidFill>
                <a:latin typeface="Amadeus" panose="02000506020000020004" pitchFamily="50" charset="0"/>
              </a:rPr>
              <a:t>…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8A57B15-63A9-304D-B3AE-0C7527BF86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988" y="4955948"/>
            <a:ext cx="1116094" cy="139410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17C3435-3CD7-AE46-923E-F4B2284E3A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0418" y="4968052"/>
            <a:ext cx="989713" cy="138199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CDBA257-5E48-1240-A1FD-54A2864D1A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53467" y="4971086"/>
            <a:ext cx="1103975" cy="137896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32B948E-1CA1-354C-B2E8-559484F3F1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62701" y="4968052"/>
            <a:ext cx="989713" cy="1381999"/>
          </a:xfrm>
          <a:prstGeom prst="rect">
            <a:avLst/>
          </a:prstGeom>
        </p:spPr>
      </p:pic>
      <p:sp>
        <p:nvSpPr>
          <p:cNvPr id="14" name="Title 4">
            <a:extLst>
              <a:ext uri="{FF2B5EF4-FFF2-40B4-BE49-F238E27FC236}">
                <a16:creationId xmlns:a16="http://schemas.microsoft.com/office/drawing/2014/main" id="{2FFAFF59-499A-EE4C-BCB7-654A941688B6}"/>
              </a:ext>
            </a:extLst>
          </p:cNvPr>
          <p:cNvSpPr txBox="1">
            <a:spLocks/>
          </p:cNvSpPr>
          <p:nvPr/>
        </p:nvSpPr>
        <p:spPr>
          <a:xfrm>
            <a:off x="215257" y="318636"/>
            <a:ext cx="8506097" cy="482549"/>
          </a:xfrm>
          <a:prstGeom prst="rect">
            <a:avLst/>
          </a:prstGeom>
        </p:spPr>
        <p:txBody>
          <a:bodyPr vert="horz" lIns="91440" tIns="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GB" sz="3200" b="0" i="0" kern="1200" noProof="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/>
              <a:t>UX Study</a:t>
            </a:r>
            <a:endParaRPr lang="en-IE" sz="3600" b="1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A479175E-8ED7-A947-80A1-4219662693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20184023">
            <a:off x="5187601" y="2366213"/>
            <a:ext cx="6115471" cy="596766"/>
          </a:xfrm>
        </p:spPr>
        <p:txBody>
          <a:bodyPr>
            <a:noAutofit/>
          </a:bodyPr>
          <a:lstStyle/>
          <a:p>
            <a:r>
              <a:rPr lang="en-US" sz="4800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Star Jedi" panose="040B0000000000000000" pitchFamily="82" charset="0"/>
              </a:rPr>
              <a:t>When user is engaged?</a:t>
            </a:r>
            <a:endParaRPr lang="en-IE" sz="4800">
              <a:solidFill>
                <a:schemeClr val="bg1"/>
              </a:solidFill>
              <a:effectLst>
                <a:glow rad="228600">
                  <a:schemeClr val="accent2">
                    <a:satMod val="175000"/>
                    <a:alpha val="40000"/>
                  </a:schemeClr>
                </a:glow>
              </a:effectLst>
              <a:latin typeface="Star Jedi" panose="040B0000000000000000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08763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8B323D-6A87-438E-92C7-1B6B691881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Amadeus IT Group and its affiliates and subsidiaries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DA5D68-819D-41B1-9714-6C7212EEC8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smtClean="0"/>
              <a:pPr/>
              <a:t>16</a:t>
            </a:fld>
            <a:endParaRPr lang="en-GB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B2F1059D-AB0B-3442-B41A-1332E897D0A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4484" y="1088119"/>
            <a:ext cx="2548542" cy="468000"/>
          </a:xfrm>
        </p:spPr>
        <p:txBody>
          <a:bodyPr anchor="t">
            <a:noAutofit/>
          </a:bodyPr>
          <a:lstStyle/>
          <a:p>
            <a:r>
              <a:rPr lang="en-US" dirty="0"/>
              <a:t>Availability (return)</a:t>
            </a:r>
            <a:endParaRPr lang="en-GB" dirty="0" err="1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231092-EC6A-034F-AF83-B153BF92EA0D}"/>
              </a:ext>
            </a:extLst>
          </p:cNvPr>
          <p:cNvSpPr txBox="1"/>
          <p:nvPr/>
        </p:nvSpPr>
        <p:spPr>
          <a:xfrm>
            <a:off x="596883" y="1477499"/>
            <a:ext cx="2791863" cy="89511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buClr>
                <a:srgbClr val="005EB8"/>
              </a:buClr>
              <a:buSzPct val="120000"/>
            </a:pPr>
            <a:r>
              <a:rPr lang="en-US" sz="1200" b="1" dirty="0">
                <a:ea typeface="+mn-lt"/>
                <a:cs typeface="+mn-lt"/>
              </a:rPr>
              <a:t>Key message: </a:t>
            </a:r>
            <a:endParaRPr lang="en-US" sz="1200">
              <a:cs typeface="Calibri"/>
            </a:endParaRPr>
          </a:p>
          <a:p>
            <a:pPr>
              <a:buClr>
                <a:srgbClr val="005EB8"/>
              </a:buClr>
              <a:buSzPct val="120000"/>
            </a:pPr>
            <a:r>
              <a:rPr lang="en-US" sz="1200" i="1" dirty="0">
                <a:ea typeface="+mn-lt"/>
                <a:cs typeface="+mn-lt"/>
              </a:rPr>
              <a:t>Continue your search / works offline</a:t>
            </a:r>
            <a:endParaRPr lang="en-US" sz="1200">
              <a:cs typeface="Calibri"/>
            </a:endParaRPr>
          </a:p>
          <a:p>
            <a:pPr>
              <a:buClr>
                <a:srgbClr val="005EB8"/>
              </a:buClr>
              <a:buSzPct val="120000"/>
            </a:pPr>
            <a:endParaRPr lang="en-US" sz="1200" dirty="0">
              <a:solidFill>
                <a:srgbClr val="005EB8"/>
              </a:solidFill>
              <a:latin typeface="Calibri"/>
              <a:cs typeface="Calibri"/>
            </a:endParaRPr>
          </a:p>
          <a:p>
            <a:pPr>
              <a:spcBef>
                <a:spcPts val="480"/>
              </a:spcBef>
              <a:buClr>
                <a:srgbClr val="005EB8"/>
              </a:buClr>
              <a:buSzPct val="120000"/>
            </a:pPr>
            <a:endParaRPr lang="en-US" sz="1200" dirty="0">
              <a:solidFill>
                <a:srgbClr val="005EB8"/>
              </a:solidFill>
              <a:latin typeface="Amadeus" panose="02000506020000020004" pitchFamily="2" charset="0"/>
            </a:endParaRPr>
          </a:p>
        </p:txBody>
      </p:sp>
      <p:sp>
        <p:nvSpPr>
          <p:cNvPr id="14" name="Title 4">
            <a:extLst>
              <a:ext uri="{FF2B5EF4-FFF2-40B4-BE49-F238E27FC236}">
                <a16:creationId xmlns:a16="http://schemas.microsoft.com/office/drawing/2014/main" id="{2FFAFF59-499A-EE4C-BCB7-654A941688B6}"/>
              </a:ext>
            </a:extLst>
          </p:cNvPr>
          <p:cNvSpPr txBox="1">
            <a:spLocks/>
          </p:cNvSpPr>
          <p:nvPr/>
        </p:nvSpPr>
        <p:spPr>
          <a:xfrm>
            <a:off x="215257" y="318636"/>
            <a:ext cx="8506097" cy="482549"/>
          </a:xfrm>
          <a:prstGeom prst="rect">
            <a:avLst/>
          </a:prstGeom>
        </p:spPr>
        <p:txBody>
          <a:bodyPr vert="horz" lIns="91440" tIns="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GB" sz="3200" b="0" i="0" kern="1200" noProof="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UX Study (2)</a:t>
            </a:r>
            <a:endParaRPr lang="en-IE" sz="3600" b="1" dirty="0"/>
          </a:p>
        </p:txBody>
      </p:sp>
      <p:pic>
        <p:nvPicPr>
          <p:cNvPr id="15" name="Image 19">
            <a:extLst>
              <a:ext uri="{FF2B5EF4-FFF2-40B4-BE49-F238E27FC236}">
                <a16:creationId xmlns:a16="http://schemas.microsoft.com/office/drawing/2014/main" id="{B768FDBD-7C39-4183-BEC5-F34CA1EA0A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484" y="1982410"/>
            <a:ext cx="1560365" cy="4114800"/>
          </a:xfrm>
          <a:prstGeom prst="rect">
            <a:avLst/>
          </a:prstGeom>
        </p:spPr>
      </p:pic>
      <p:grpSp>
        <p:nvGrpSpPr>
          <p:cNvPr id="44" name="Groupe 43">
            <a:extLst>
              <a:ext uri="{FF2B5EF4-FFF2-40B4-BE49-F238E27FC236}">
                <a16:creationId xmlns:a16="http://schemas.microsoft.com/office/drawing/2014/main" id="{919D0765-CABF-484E-AB84-F2B6B7B1F1E4}"/>
              </a:ext>
            </a:extLst>
          </p:cNvPr>
          <p:cNvGrpSpPr/>
          <p:nvPr/>
        </p:nvGrpSpPr>
        <p:grpSpPr>
          <a:xfrm>
            <a:off x="3734472" y="2353282"/>
            <a:ext cx="2398768" cy="4167261"/>
            <a:chOff x="3135758" y="2183948"/>
            <a:chExt cx="2398768" cy="4167261"/>
          </a:xfrm>
        </p:grpSpPr>
        <p:pic>
          <p:nvPicPr>
            <p:cNvPr id="23" name="Image 23">
              <a:extLst>
                <a:ext uri="{FF2B5EF4-FFF2-40B4-BE49-F238E27FC236}">
                  <a16:creationId xmlns:a16="http://schemas.microsoft.com/office/drawing/2014/main" id="{07174D8B-8B70-4065-AB5F-E0B86DF538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35758" y="3724123"/>
              <a:ext cx="1566201" cy="2627086"/>
            </a:xfrm>
            <a:prstGeom prst="rect">
              <a:avLst/>
            </a:prstGeom>
          </p:spPr>
        </p:pic>
        <p:sp>
          <p:nvSpPr>
            <p:cNvPr id="29" name="TextBox 9">
              <a:extLst>
                <a:ext uri="{FF2B5EF4-FFF2-40B4-BE49-F238E27FC236}">
                  <a16:creationId xmlns:a16="http://schemas.microsoft.com/office/drawing/2014/main" id="{C3782C76-BDB9-4312-98F3-FA9E5034126F}"/>
                </a:ext>
              </a:extLst>
            </p:cNvPr>
            <p:cNvSpPr txBox="1"/>
            <p:nvPr/>
          </p:nvSpPr>
          <p:spPr>
            <a:xfrm>
              <a:off x="3135758" y="2959165"/>
              <a:ext cx="2398768" cy="83099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buClr>
                  <a:srgbClr val="005EB8"/>
                </a:buClr>
                <a:buSzPct val="120000"/>
              </a:pPr>
              <a:r>
                <a:rPr lang="en-US" sz="1200" b="1" dirty="0">
                  <a:ea typeface="+mn-lt"/>
                  <a:cs typeface="+mn-lt"/>
                </a:rPr>
                <a:t>Key message: </a:t>
              </a:r>
              <a:endParaRPr lang="en-US" dirty="0">
                <a:ea typeface="+mn-lt"/>
                <a:cs typeface="+mn-lt"/>
              </a:endParaRPr>
            </a:p>
            <a:p>
              <a:pPr>
                <a:buClr>
                  <a:srgbClr val="005EB8"/>
                </a:buClr>
                <a:buSzPct val="120000"/>
              </a:pPr>
              <a:r>
                <a:rPr lang="en-US" sz="1200" i="1" dirty="0">
                  <a:ea typeface="+mn-lt"/>
                  <a:cs typeface="+mn-lt"/>
                </a:rPr>
                <a:t>Continue your booking later where you want, when you want</a:t>
              </a:r>
              <a:endParaRPr lang="en-US" dirty="0"/>
            </a:p>
            <a:p>
              <a:pPr>
                <a:buClr>
                  <a:srgbClr val="005EB8"/>
                </a:buClr>
                <a:buSzPct val="120000"/>
              </a:pPr>
              <a:endParaRPr lang="en-US" sz="1200" b="1" dirty="0">
                <a:solidFill>
                  <a:srgbClr val="005EB8"/>
                </a:solidFill>
                <a:latin typeface="Calibri"/>
                <a:cs typeface="Calibri"/>
              </a:endParaRPr>
            </a:p>
          </p:txBody>
        </p:sp>
        <p:sp>
          <p:nvSpPr>
            <p:cNvPr id="31" name="Text Placeholder 4">
              <a:extLst>
                <a:ext uri="{FF2B5EF4-FFF2-40B4-BE49-F238E27FC236}">
                  <a16:creationId xmlns:a16="http://schemas.microsoft.com/office/drawing/2014/main" id="{65F15B94-FEA5-4B29-85B0-24D3E3693762}"/>
                </a:ext>
              </a:extLst>
            </p:cNvPr>
            <p:cNvSpPr txBox="1">
              <a:spLocks/>
            </p:cNvSpPr>
            <p:nvPr/>
          </p:nvSpPr>
          <p:spPr>
            <a:xfrm>
              <a:off x="3135758" y="2183948"/>
              <a:ext cx="1949829" cy="830856"/>
            </a:xfrm>
            <a:prstGeom prst="rect">
              <a:avLst/>
            </a:prstGeom>
          </p:spPr>
          <p:txBody>
            <a:bodyPr anchor="t">
              <a:noAutofit/>
            </a:bodyPr>
            <a:lstStyle>
              <a:lvl1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>
                  <a:schemeClr val="accent2"/>
                </a:buClr>
                <a:buSzPct val="80000"/>
                <a:buFont typeface="Calibri" panose="020F0502020204030204" pitchFamily="34" charset="0"/>
                <a:buNone/>
                <a:tabLst/>
                <a:defRPr sz="2400" b="0" i="0" kern="1200">
                  <a:solidFill>
                    <a:schemeClr val="accent2"/>
                  </a:solidFill>
                  <a:latin typeface="+mj-lt"/>
                  <a:ea typeface="+mn-ea"/>
                  <a:cs typeface="+mn-cs"/>
                </a:defRPr>
              </a:lvl1pPr>
              <a:lvl2pPr marL="342875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2"/>
                </a:buClr>
                <a:buFont typeface="Arial" panose="020B0604020202020204" pitchFamily="34" charset="0"/>
                <a:buNone/>
                <a:defRPr sz="1200" kern="1200">
                  <a:solidFill>
                    <a:schemeClr val="accent2"/>
                  </a:solidFill>
                  <a:latin typeface="+mj-lt"/>
                  <a:ea typeface="+mn-ea"/>
                  <a:cs typeface="+mn-cs"/>
                </a:defRPr>
              </a:lvl2pPr>
              <a:lvl3pPr marL="685749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2"/>
                </a:buClr>
                <a:buFont typeface="Arial" panose="020B0604020202020204" pitchFamily="34" charset="0"/>
                <a:buNone/>
                <a:defRPr sz="1050" kern="1200">
                  <a:solidFill>
                    <a:schemeClr val="accent2"/>
                  </a:solidFill>
                  <a:latin typeface="+mj-lt"/>
                  <a:ea typeface="+mn-ea"/>
                  <a:cs typeface="+mn-cs"/>
                </a:defRPr>
              </a:lvl3pPr>
              <a:lvl4pPr marL="1028624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2"/>
                </a:buClr>
                <a:buFont typeface="Arial" panose="020B0604020202020204" pitchFamily="34" charset="0"/>
                <a:buNone/>
                <a:defRPr sz="900" kern="1200">
                  <a:solidFill>
                    <a:schemeClr val="accent2"/>
                  </a:solidFill>
                  <a:latin typeface="+mj-lt"/>
                  <a:ea typeface="+mn-ea"/>
                  <a:cs typeface="+mn-cs"/>
                </a:defRPr>
              </a:lvl4pPr>
              <a:lvl5pPr marL="1371498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2"/>
                </a:buClr>
                <a:buFont typeface="Arial" panose="020B0604020202020204" pitchFamily="34" charset="0"/>
                <a:buNone/>
                <a:defRPr sz="900" kern="1200">
                  <a:solidFill>
                    <a:schemeClr val="accent2"/>
                  </a:solidFill>
                  <a:latin typeface="+mj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</a:pPr>
              <a:r>
                <a:rPr lang="en-US" dirty="0"/>
                <a:t>Cart teaser</a:t>
              </a:r>
              <a:endParaRPr lang="fr-FR"/>
            </a:p>
            <a:p>
              <a:pPr>
                <a:spcBef>
                  <a:spcPts val="0"/>
                </a:spcBef>
              </a:pPr>
              <a:r>
                <a:rPr lang="en-US" dirty="0">
                  <a:cs typeface="Calibri Light"/>
                </a:rPr>
                <a:t>(Incomplete)</a:t>
              </a:r>
            </a:p>
          </p:txBody>
        </p:sp>
      </p:grpSp>
      <p:pic>
        <p:nvPicPr>
          <p:cNvPr id="25" name="Image 25">
            <a:extLst>
              <a:ext uri="{FF2B5EF4-FFF2-40B4-BE49-F238E27FC236}">
                <a16:creationId xmlns:a16="http://schemas.microsoft.com/office/drawing/2014/main" id="{877D67EB-1D82-476D-8C3A-9B4176E14D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4046" y="1528837"/>
            <a:ext cx="1540503" cy="2741991"/>
          </a:xfrm>
          <a:prstGeom prst="rect">
            <a:avLst/>
          </a:prstGeom>
        </p:spPr>
      </p:pic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4CE0D997-F07F-4192-AD58-CA842248D0D1}"/>
              </a:ext>
            </a:extLst>
          </p:cNvPr>
          <p:cNvSpPr txBox="1">
            <a:spLocks/>
          </p:cNvSpPr>
          <p:nvPr/>
        </p:nvSpPr>
        <p:spPr>
          <a:xfrm>
            <a:off x="8084046" y="266851"/>
            <a:ext cx="2524353" cy="855048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buFont typeface="Calibri" panose="020F0502020204030204" pitchFamily="34" charset="0"/>
              <a:buNone/>
              <a:tabLst/>
              <a:defRPr sz="2400" b="0" i="0" kern="1200">
                <a:solidFill>
                  <a:schemeClr val="accent2"/>
                </a:solidFill>
                <a:latin typeface="+mj-lt"/>
                <a:ea typeface="+mn-ea"/>
                <a:cs typeface="+mn-cs"/>
              </a:defRPr>
            </a:lvl1pPr>
            <a:lvl2pPr marL="34287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kern="1200">
                <a:solidFill>
                  <a:schemeClr val="accent2"/>
                </a:solidFill>
                <a:latin typeface="+mj-lt"/>
                <a:ea typeface="+mn-ea"/>
                <a:cs typeface="+mn-cs"/>
              </a:defRPr>
            </a:lvl2pPr>
            <a:lvl3pPr marL="685749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050" kern="1200">
                <a:solidFill>
                  <a:schemeClr val="accent2"/>
                </a:solidFill>
                <a:latin typeface="+mj-lt"/>
                <a:ea typeface="+mn-ea"/>
                <a:cs typeface="+mn-cs"/>
              </a:defRPr>
            </a:lvl3pPr>
            <a:lvl4pPr marL="1028624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900" kern="1200">
                <a:solidFill>
                  <a:schemeClr val="accent2"/>
                </a:solidFill>
                <a:latin typeface="+mj-lt"/>
                <a:ea typeface="+mn-ea"/>
                <a:cs typeface="+mn-cs"/>
              </a:defRPr>
            </a:lvl4pPr>
            <a:lvl5pPr marL="137149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900" kern="1200">
                <a:solidFill>
                  <a:schemeClr val="accent2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dirty="0"/>
              <a:t>Confirmation</a:t>
            </a:r>
            <a:endParaRPr lang="fr-FR"/>
          </a:p>
          <a:p>
            <a:pPr>
              <a:spcBef>
                <a:spcPts val="0"/>
              </a:spcBef>
            </a:pPr>
            <a:r>
              <a:rPr lang="en-US" dirty="0"/>
              <a:t>bottom sheet ...</a:t>
            </a:r>
            <a:endParaRPr lang="en-US" dirty="0">
              <a:cs typeface="Calibri Light"/>
            </a:endParaRPr>
          </a:p>
        </p:txBody>
      </p:sp>
      <p:sp>
        <p:nvSpPr>
          <p:cNvPr id="33" name="TextBox 9">
            <a:extLst>
              <a:ext uri="{FF2B5EF4-FFF2-40B4-BE49-F238E27FC236}">
                <a16:creationId xmlns:a16="http://schemas.microsoft.com/office/drawing/2014/main" id="{AF262F19-2E55-4FD5-87A4-E98A19B4FD86}"/>
              </a:ext>
            </a:extLst>
          </p:cNvPr>
          <p:cNvSpPr txBox="1"/>
          <p:nvPr/>
        </p:nvSpPr>
        <p:spPr>
          <a:xfrm>
            <a:off x="8084046" y="1017878"/>
            <a:ext cx="2398768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buClr>
                <a:srgbClr val="005EB8"/>
              </a:buClr>
              <a:buSzPct val="120000"/>
            </a:pPr>
            <a:r>
              <a:rPr lang="en-US" sz="1200" b="1" dirty="0">
                <a:ea typeface="+mn-lt"/>
                <a:cs typeface="+mn-lt"/>
              </a:rPr>
              <a:t>Key message:</a:t>
            </a:r>
            <a:endParaRPr lang="fr-FR" dirty="0">
              <a:ea typeface="+mn-lt"/>
              <a:cs typeface="+mn-lt"/>
            </a:endParaRPr>
          </a:p>
          <a:p>
            <a:pPr>
              <a:buClr>
                <a:srgbClr val="005EB8"/>
              </a:buClr>
              <a:buSzPct val="120000"/>
            </a:pPr>
            <a:r>
              <a:rPr lang="en-US" sz="1200" i="1" dirty="0">
                <a:ea typeface="+mn-lt"/>
                <a:cs typeface="+mn-lt"/>
              </a:rPr>
              <a:t>Retrieve / save booking info easily</a:t>
            </a:r>
            <a:endParaRPr lang="en-US" dirty="0"/>
          </a:p>
          <a:p>
            <a:pPr>
              <a:buClr>
                <a:srgbClr val="005EB8"/>
              </a:buClr>
              <a:buSzPct val="120000"/>
            </a:pPr>
            <a:endParaRPr lang="en-US" sz="1200" b="1" dirty="0">
              <a:cs typeface="Calibri"/>
            </a:endParaRPr>
          </a:p>
          <a:p>
            <a:pPr>
              <a:buClr>
                <a:srgbClr val="005EB8"/>
              </a:buClr>
              <a:buSzPct val="120000"/>
            </a:pPr>
            <a:endParaRPr lang="en-US" sz="1200" b="1" dirty="0">
              <a:solidFill>
                <a:srgbClr val="005EB8"/>
              </a:solidFill>
              <a:latin typeface="Calibri"/>
              <a:cs typeface="Calibri"/>
            </a:endParaRPr>
          </a:p>
        </p:txBody>
      </p:sp>
      <p:pic>
        <p:nvPicPr>
          <p:cNvPr id="27" name="Image 27">
            <a:extLst>
              <a:ext uri="{FF2B5EF4-FFF2-40B4-BE49-F238E27FC236}">
                <a16:creationId xmlns:a16="http://schemas.microsoft.com/office/drawing/2014/main" id="{EAC63306-E830-4CFC-AFFF-22D4E3201C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95542" y="2686903"/>
            <a:ext cx="1600201" cy="2203859"/>
          </a:xfrm>
          <a:prstGeom prst="rect">
            <a:avLst/>
          </a:prstGeom>
        </p:spPr>
      </p:pic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C0391C3D-7017-4271-B91F-5B6CE188D4CE}"/>
              </a:ext>
            </a:extLst>
          </p:cNvPr>
          <p:cNvSpPr txBox="1">
            <a:spLocks/>
          </p:cNvSpPr>
          <p:nvPr/>
        </p:nvSpPr>
        <p:spPr>
          <a:xfrm>
            <a:off x="9695542" y="1802944"/>
            <a:ext cx="2524353" cy="855048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buFont typeface="Calibri" panose="020F0502020204030204" pitchFamily="34" charset="0"/>
              <a:buNone/>
              <a:tabLst/>
              <a:defRPr sz="2400" b="0" i="0" kern="1200">
                <a:solidFill>
                  <a:schemeClr val="accent2"/>
                </a:solidFill>
                <a:latin typeface="+mj-lt"/>
                <a:ea typeface="+mn-ea"/>
                <a:cs typeface="+mn-cs"/>
              </a:defRPr>
            </a:lvl1pPr>
            <a:lvl2pPr marL="34287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kern="1200">
                <a:solidFill>
                  <a:schemeClr val="accent2"/>
                </a:solidFill>
                <a:latin typeface="+mj-lt"/>
                <a:ea typeface="+mn-ea"/>
                <a:cs typeface="+mn-cs"/>
              </a:defRPr>
            </a:lvl2pPr>
            <a:lvl3pPr marL="685749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050" kern="1200">
                <a:solidFill>
                  <a:schemeClr val="accent2"/>
                </a:solidFill>
                <a:latin typeface="+mj-lt"/>
                <a:ea typeface="+mn-ea"/>
                <a:cs typeface="+mn-cs"/>
              </a:defRPr>
            </a:lvl3pPr>
            <a:lvl4pPr marL="1028624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900" kern="1200">
                <a:solidFill>
                  <a:schemeClr val="accent2"/>
                </a:solidFill>
                <a:latin typeface="+mj-lt"/>
                <a:ea typeface="+mn-ea"/>
                <a:cs typeface="+mn-cs"/>
              </a:defRPr>
            </a:lvl4pPr>
            <a:lvl5pPr marL="137149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900" kern="1200">
                <a:solidFill>
                  <a:schemeClr val="accent2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dirty="0"/>
              <a:t>… Confirmation</a:t>
            </a:r>
            <a:endParaRPr lang="fr-FR" dirty="0"/>
          </a:p>
          <a:p>
            <a:pPr>
              <a:spcBef>
                <a:spcPts val="0"/>
              </a:spcBef>
            </a:pPr>
            <a:r>
              <a:rPr lang="en-US" dirty="0"/>
              <a:t>card</a:t>
            </a:r>
            <a:endParaRPr lang="en-US" dirty="0">
              <a:cs typeface="Calibri Light"/>
            </a:endParaRPr>
          </a:p>
        </p:txBody>
      </p:sp>
      <p:grpSp>
        <p:nvGrpSpPr>
          <p:cNvPr id="45" name="Groupe 44">
            <a:extLst>
              <a:ext uri="{FF2B5EF4-FFF2-40B4-BE49-F238E27FC236}">
                <a16:creationId xmlns:a16="http://schemas.microsoft.com/office/drawing/2014/main" id="{350D2309-0CDC-477F-997E-A79A6B3FCB1A}"/>
              </a:ext>
            </a:extLst>
          </p:cNvPr>
          <p:cNvGrpSpPr/>
          <p:nvPr/>
        </p:nvGrpSpPr>
        <p:grpSpPr>
          <a:xfrm>
            <a:off x="5326332" y="4463900"/>
            <a:ext cx="1580925" cy="2058158"/>
            <a:chOff x="4896951" y="3943805"/>
            <a:chExt cx="1580925" cy="2058158"/>
          </a:xfrm>
        </p:grpSpPr>
        <p:sp>
          <p:nvSpPr>
            <p:cNvPr id="38" name="TextBox 9">
              <a:extLst>
                <a:ext uri="{FF2B5EF4-FFF2-40B4-BE49-F238E27FC236}">
                  <a16:creationId xmlns:a16="http://schemas.microsoft.com/office/drawing/2014/main" id="{8707BDD4-BD00-4E6B-8D17-E7C7712FCD59}"/>
                </a:ext>
              </a:extLst>
            </p:cNvPr>
            <p:cNvSpPr txBox="1"/>
            <p:nvPr/>
          </p:nvSpPr>
          <p:spPr>
            <a:xfrm>
              <a:off x="4896951" y="4719022"/>
              <a:ext cx="1509768" cy="4616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buClr>
                  <a:srgbClr val="005EB8"/>
                </a:buClr>
                <a:buSzPct val="120000"/>
              </a:pPr>
              <a:r>
                <a:rPr lang="en-US" sz="1200" b="1" dirty="0">
                  <a:ea typeface="+mn-lt"/>
                  <a:cs typeface="+mn-lt"/>
                </a:rPr>
                <a:t>Key message: </a:t>
              </a:r>
              <a:endParaRPr lang="en-US" dirty="0">
                <a:ea typeface="+mn-lt"/>
                <a:cs typeface="+mn-lt"/>
              </a:endParaRPr>
            </a:p>
            <a:p>
              <a:pPr>
                <a:buClr>
                  <a:srgbClr val="005EB8"/>
                </a:buClr>
                <a:buSzPct val="120000"/>
              </a:pPr>
              <a:r>
                <a:rPr lang="en-US" sz="1200" i="1" dirty="0">
                  <a:ea typeface="+mn-lt"/>
                  <a:cs typeface="+mn-lt"/>
                </a:rPr>
                <a:t>Pay later</a:t>
              </a:r>
              <a:endParaRPr lang="en-US" sz="1200" i="1" dirty="0">
                <a:cs typeface="Calibri"/>
              </a:endParaRPr>
            </a:p>
          </p:txBody>
        </p:sp>
        <p:sp>
          <p:nvSpPr>
            <p:cNvPr id="39" name="Text Placeholder 4">
              <a:extLst>
                <a:ext uri="{FF2B5EF4-FFF2-40B4-BE49-F238E27FC236}">
                  <a16:creationId xmlns:a16="http://schemas.microsoft.com/office/drawing/2014/main" id="{5AAEFDC6-7814-46EA-AF45-78A401992F61}"/>
                </a:ext>
              </a:extLst>
            </p:cNvPr>
            <p:cNvSpPr txBox="1">
              <a:spLocks/>
            </p:cNvSpPr>
            <p:nvPr/>
          </p:nvSpPr>
          <p:spPr>
            <a:xfrm>
              <a:off x="4896951" y="3943805"/>
              <a:ext cx="1580925" cy="830856"/>
            </a:xfrm>
            <a:prstGeom prst="rect">
              <a:avLst/>
            </a:prstGeom>
          </p:spPr>
          <p:txBody>
            <a:bodyPr anchor="t">
              <a:noAutofit/>
            </a:bodyPr>
            <a:lstStyle>
              <a:lvl1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>
                  <a:schemeClr val="accent2"/>
                </a:buClr>
                <a:buSzPct val="80000"/>
                <a:buFont typeface="Calibri" panose="020F0502020204030204" pitchFamily="34" charset="0"/>
                <a:buNone/>
                <a:tabLst/>
                <a:defRPr sz="2400" b="0" i="0" kern="1200">
                  <a:solidFill>
                    <a:schemeClr val="accent2"/>
                  </a:solidFill>
                  <a:latin typeface="+mj-lt"/>
                  <a:ea typeface="+mn-ea"/>
                  <a:cs typeface="+mn-cs"/>
                </a:defRPr>
              </a:lvl1pPr>
              <a:lvl2pPr marL="342875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2"/>
                </a:buClr>
                <a:buFont typeface="Arial" panose="020B0604020202020204" pitchFamily="34" charset="0"/>
                <a:buNone/>
                <a:defRPr sz="1200" kern="1200">
                  <a:solidFill>
                    <a:schemeClr val="accent2"/>
                  </a:solidFill>
                  <a:latin typeface="+mj-lt"/>
                  <a:ea typeface="+mn-ea"/>
                  <a:cs typeface="+mn-cs"/>
                </a:defRPr>
              </a:lvl2pPr>
              <a:lvl3pPr marL="685749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2"/>
                </a:buClr>
                <a:buFont typeface="Arial" panose="020B0604020202020204" pitchFamily="34" charset="0"/>
                <a:buNone/>
                <a:defRPr sz="1050" kern="1200">
                  <a:solidFill>
                    <a:schemeClr val="accent2"/>
                  </a:solidFill>
                  <a:latin typeface="+mj-lt"/>
                  <a:ea typeface="+mn-ea"/>
                  <a:cs typeface="+mn-cs"/>
                </a:defRPr>
              </a:lvl3pPr>
              <a:lvl4pPr marL="1028624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2"/>
                </a:buClr>
                <a:buFont typeface="Arial" panose="020B0604020202020204" pitchFamily="34" charset="0"/>
                <a:buNone/>
                <a:defRPr sz="900" kern="1200">
                  <a:solidFill>
                    <a:schemeClr val="accent2"/>
                  </a:solidFill>
                  <a:latin typeface="+mj-lt"/>
                  <a:ea typeface="+mn-ea"/>
                  <a:cs typeface="+mn-cs"/>
                </a:defRPr>
              </a:lvl4pPr>
              <a:lvl5pPr marL="1371498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2"/>
                </a:buClr>
                <a:buFont typeface="Arial" panose="020B0604020202020204" pitchFamily="34" charset="0"/>
                <a:buNone/>
                <a:defRPr sz="900" kern="1200">
                  <a:solidFill>
                    <a:schemeClr val="accent2"/>
                  </a:solidFill>
                  <a:latin typeface="+mj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</a:pPr>
              <a:r>
                <a:rPr lang="en-US" dirty="0"/>
                <a:t>Cart teaser</a:t>
              </a:r>
              <a:endParaRPr lang="fr-FR"/>
            </a:p>
            <a:p>
              <a:pPr>
                <a:spcBef>
                  <a:spcPts val="0"/>
                </a:spcBef>
              </a:pPr>
              <a:r>
                <a:rPr lang="en-US" dirty="0">
                  <a:cs typeface="Calibri Light"/>
                </a:rPr>
                <a:t>(Complete)</a:t>
              </a:r>
            </a:p>
          </p:txBody>
        </p:sp>
        <p:pic>
          <p:nvPicPr>
            <p:cNvPr id="42" name="Image 42">
              <a:extLst>
                <a:ext uri="{FF2B5EF4-FFF2-40B4-BE49-F238E27FC236}">
                  <a16:creationId xmlns:a16="http://schemas.microsoft.com/office/drawing/2014/main" id="{27878986-6030-49AB-9C8E-956539D59A1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933237" y="5204278"/>
              <a:ext cx="1334106" cy="797685"/>
            </a:xfrm>
            <a:prstGeom prst="rect">
              <a:avLst/>
            </a:prstGeom>
          </p:spPr>
        </p:pic>
      </p:grpSp>
      <p:sp>
        <p:nvSpPr>
          <p:cNvPr id="48" name="TextBox 9">
            <a:extLst>
              <a:ext uri="{FF2B5EF4-FFF2-40B4-BE49-F238E27FC236}">
                <a16:creationId xmlns:a16="http://schemas.microsoft.com/office/drawing/2014/main" id="{5DEB78D7-F72E-4A31-8047-C252F82DF41D}"/>
              </a:ext>
            </a:extLst>
          </p:cNvPr>
          <p:cNvSpPr txBox="1"/>
          <p:nvPr/>
        </p:nvSpPr>
        <p:spPr>
          <a:xfrm>
            <a:off x="8053807" y="4265448"/>
            <a:ext cx="1570245" cy="116955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buClr>
                <a:srgbClr val="005EB8"/>
              </a:buClr>
              <a:buSzPct val="120000"/>
            </a:pPr>
            <a:r>
              <a:rPr lang="en-US" sz="1000" dirty="0">
                <a:solidFill>
                  <a:srgbClr val="BFBFBF"/>
                </a:solidFill>
                <a:ea typeface="+mn-lt"/>
                <a:cs typeface="+mn-lt"/>
              </a:rPr>
              <a:t>It appear </a:t>
            </a:r>
            <a:r>
              <a:rPr lang="en-US" sz="1000" u="sng" dirty="0">
                <a:solidFill>
                  <a:srgbClr val="BFBFBF"/>
                </a:solidFill>
                <a:ea typeface="+mn-lt"/>
                <a:cs typeface="+mn-lt"/>
              </a:rPr>
              <a:t>5 second after page load</a:t>
            </a:r>
            <a:r>
              <a:rPr lang="en-US" sz="1000" dirty="0">
                <a:solidFill>
                  <a:srgbClr val="BFBFBF"/>
                </a:solidFill>
                <a:ea typeface="+mn-lt"/>
                <a:cs typeface="+mn-lt"/>
              </a:rPr>
              <a:t>: user has to understand first the booking confirmation</a:t>
            </a:r>
            <a:endParaRPr lang="fr-FR" dirty="0">
              <a:solidFill>
                <a:srgbClr val="BFBFBF"/>
              </a:solidFill>
            </a:endParaRPr>
          </a:p>
          <a:p>
            <a:pPr>
              <a:buClr>
                <a:srgbClr val="005EB8"/>
              </a:buClr>
              <a:buSzPct val="120000"/>
            </a:pPr>
            <a:endParaRPr lang="en-US" sz="1000" b="1" dirty="0">
              <a:solidFill>
                <a:srgbClr val="BFBFBF"/>
              </a:solidFill>
              <a:cs typeface="Calibri"/>
            </a:endParaRPr>
          </a:p>
          <a:p>
            <a:pPr>
              <a:buClr>
                <a:srgbClr val="005EB8"/>
              </a:buClr>
              <a:buSzPct val="120000"/>
            </a:pPr>
            <a:endParaRPr lang="en-US" sz="1000" b="1" dirty="0">
              <a:solidFill>
                <a:srgbClr val="BFBFBF"/>
              </a:solidFill>
              <a:cs typeface="Calibri"/>
            </a:endParaRPr>
          </a:p>
          <a:p>
            <a:pPr>
              <a:buClr>
                <a:srgbClr val="005EB8"/>
              </a:buClr>
              <a:buSzPct val="120000"/>
            </a:pPr>
            <a:endParaRPr lang="en-US" sz="1000" b="1" dirty="0">
              <a:solidFill>
                <a:srgbClr val="BFBFBF"/>
              </a:solidFill>
              <a:latin typeface="Calibri"/>
              <a:cs typeface="Calibri"/>
            </a:endParaRPr>
          </a:p>
        </p:txBody>
      </p:sp>
      <p:grpSp>
        <p:nvGrpSpPr>
          <p:cNvPr id="60" name="Groupe 59">
            <a:extLst>
              <a:ext uri="{FF2B5EF4-FFF2-40B4-BE49-F238E27FC236}">
                <a16:creationId xmlns:a16="http://schemas.microsoft.com/office/drawing/2014/main" id="{A25B8491-AD28-45BC-BDF6-06FE8CD12111}"/>
              </a:ext>
            </a:extLst>
          </p:cNvPr>
          <p:cNvGrpSpPr/>
          <p:nvPr/>
        </p:nvGrpSpPr>
        <p:grpSpPr>
          <a:xfrm>
            <a:off x="4993113" y="278133"/>
            <a:ext cx="1157592" cy="1378965"/>
            <a:chOff x="5083827" y="665181"/>
            <a:chExt cx="1157592" cy="1378965"/>
          </a:xfrm>
        </p:grpSpPr>
        <p:pic>
          <p:nvPicPr>
            <p:cNvPr id="59" name="Picture 16">
              <a:extLst>
                <a:ext uri="{FF2B5EF4-FFF2-40B4-BE49-F238E27FC236}">
                  <a16:creationId xmlns:a16="http://schemas.microsoft.com/office/drawing/2014/main" id="{F87A6C58-D6EF-432F-A8F1-560FF43A206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111041" y="665181"/>
              <a:ext cx="1103975" cy="1378965"/>
            </a:xfrm>
            <a:prstGeom prst="rect">
              <a:avLst/>
            </a:prstGeom>
          </p:spPr>
        </p:pic>
        <p:sp>
          <p:nvSpPr>
            <p:cNvPr id="52" name="Text Placeholder 4">
              <a:extLst>
                <a:ext uri="{FF2B5EF4-FFF2-40B4-BE49-F238E27FC236}">
                  <a16:creationId xmlns:a16="http://schemas.microsoft.com/office/drawing/2014/main" id="{86A610E1-5CEF-4075-B5C0-F634C2009D69}"/>
                </a:ext>
              </a:extLst>
            </p:cNvPr>
            <p:cNvSpPr txBox="1">
              <a:spLocks/>
            </p:cNvSpPr>
            <p:nvPr/>
          </p:nvSpPr>
          <p:spPr>
            <a:xfrm>
              <a:off x="5083827" y="1085491"/>
              <a:ext cx="1157592" cy="534525"/>
            </a:xfrm>
            <a:prstGeom prst="rect">
              <a:avLst/>
            </a:prstGeom>
          </p:spPr>
          <p:txBody>
            <a:bodyPr anchor="t">
              <a:noAutofit/>
            </a:bodyPr>
            <a:lstStyle>
              <a:lvl1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>
                  <a:schemeClr val="accent2"/>
                </a:buClr>
                <a:buSzPct val="80000"/>
                <a:buFont typeface="Calibri" panose="020F0502020204030204" pitchFamily="34" charset="0"/>
                <a:buNone/>
                <a:tabLst/>
                <a:defRPr sz="2400" b="0" i="0" kern="1200">
                  <a:solidFill>
                    <a:schemeClr val="accent2"/>
                  </a:solidFill>
                  <a:latin typeface="+mj-lt"/>
                  <a:ea typeface="+mn-ea"/>
                  <a:cs typeface="+mn-cs"/>
                </a:defRPr>
              </a:lvl1pPr>
              <a:lvl2pPr marL="342875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2"/>
                </a:buClr>
                <a:buFont typeface="Arial" panose="020B0604020202020204" pitchFamily="34" charset="0"/>
                <a:buNone/>
                <a:defRPr sz="1200" kern="1200">
                  <a:solidFill>
                    <a:schemeClr val="accent2"/>
                  </a:solidFill>
                  <a:latin typeface="+mj-lt"/>
                  <a:ea typeface="+mn-ea"/>
                  <a:cs typeface="+mn-cs"/>
                </a:defRPr>
              </a:lvl2pPr>
              <a:lvl3pPr marL="685749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2"/>
                </a:buClr>
                <a:buFont typeface="Arial" panose="020B0604020202020204" pitchFamily="34" charset="0"/>
                <a:buNone/>
                <a:defRPr sz="1050" kern="1200">
                  <a:solidFill>
                    <a:schemeClr val="accent2"/>
                  </a:solidFill>
                  <a:latin typeface="+mj-lt"/>
                  <a:ea typeface="+mn-ea"/>
                  <a:cs typeface="+mn-cs"/>
                </a:defRPr>
              </a:lvl3pPr>
              <a:lvl4pPr marL="1028624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2"/>
                </a:buClr>
                <a:buFont typeface="Arial" panose="020B0604020202020204" pitchFamily="34" charset="0"/>
                <a:buNone/>
                <a:defRPr sz="900" kern="1200">
                  <a:solidFill>
                    <a:schemeClr val="accent2"/>
                  </a:solidFill>
                  <a:latin typeface="+mj-lt"/>
                  <a:ea typeface="+mn-ea"/>
                  <a:cs typeface="+mn-cs"/>
                </a:defRPr>
              </a:lvl4pPr>
              <a:lvl5pPr marL="1371498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2"/>
                </a:buClr>
                <a:buFont typeface="Arial" panose="020B0604020202020204" pitchFamily="34" charset="0"/>
                <a:buNone/>
                <a:defRPr sz="900" kern="1200">
                  <a:solidFill>
                    <a:schemeClr val="accent2"/>
                  </a:solidFill>
                  <a:latin typeface="+mj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spcBef>
                  <a:spcPts val="0"/>
                </a:spcBef>
              </a:pPr>
              <a:r>
                <a:rPr lang="en-US" sz="1800" dirty="0">
                  <a:solidFill>
                    <a:schemeClr val="bg1">
                      <a:lumMod val="50000"/>
                    </a:schemeClr>
                  </a:solidFill>
                  <a:latin typeface="Calibri"/>
                  <a:cs typeface="Calibri"/>
                </a:rPr>
                <a:t>Banner</a:t>
              </a:r>
              <a:endParaRPr lang="fr-FR" sz="180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endParaRPr>
            </a:p>
          </p:txBody>
        </p:sp>
        <p:sp>
          <p:nvSpPr>
            <p:cNvPr id="53" name="Signe de multiplication 52">
              <a:extLst>
                <a:ext uri="{FF2B5EF4-FFF2-40B4-BE49-F238E27FC236}">
                  <a16:creationId xmlns:a16="http://schemas.microsoft.com/office/drawing/2014/main" id="{C1E02F4F-A759-4076-9B36-B6EF54A15E46}"/>
                </a:ext>
              </a:extLst>
            </p:cNvPr>
            <p:cNvSpPr/>
            <p:nvPr/>
          </p:nvSpPr>
          <p:spPr>
            <a:xfrm>
              <a:off x="5222921" y="843585"/>
              <a:ext cx="913190" cy="913190"/>
            </a:xfrm>
            <a:prstGeom prst="mathMultiply">
              <a:avLst/>
            </a:prstGeom>
            <a:solidFill>
              <a:srgbClr val="C00000">
                <a:alpha val="4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</p:grpSp>
      <p:grpSp>
        <p:nvGrpSpPr>
          <p:cNvPr id="64" name="Groupe 63">
            <a:extLst>
              <a:ext uri="{FF2B5EF4-FFF2-40B4-BE49-F238E27FC236}">
                <a16:creationId xmlns:a16="http://schemas.microsoft.com/office/drawing/2014/main" id="{5AECECD6-B384-40CE-AD7F-62917B4A3402}"/>
              </a:ext>
            </a:extLst>
          </p:cNvPr>
          <p:cNvGrpSpPr/>
          <p:nvPr/>
        </p:nvGrpSpPr>
        <p:grpSpPr>
          <a:xfrm>
            <a:off x="6251615" y="492805"/>
            <a:ext cx="1157592" cy="1394103"/>
            <a:chOff x="5918995" y="1012900"/>
            <a:chExt cx="1157592" cy="1394103"/>
          </a:xfrm>
        </p:grpSpPr>
        <p:pic>
          <p:nvPicPr>
            <p:cNvPr id="65" name="Picture 5">
              <a:extLst>
                <a:ext uri="{FF2B5EF4-FFF2-40B4-BE49-F238E27FC236}">
                  <a16:creationId xmlns:a16="http://schemas.microsoft.com/office/drawing/2014/main" id="{097A4FC4-03B6-4228-91CF-CAEC715C3D2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937138" y="1012900"/>
              <a:ext cx="1116094" cy="1394103"/>
            </a:xfrm>
            <a:prstGeom prst="rect">
              <a:avLst/>
            </a:prstGeom>
          </p:spPr>
        </p:pic>
        <p:sp>
          <p:nvSpPr>
            <p:cNvPr id="66" name="Text Placeholder 4">
              <a:extLst>
                <a:ext uri="{FF2B5EF4-FFF2-40B4-BE49-F238E27FC236}">
                  <a16:creationId xmlns:a16="http://schemas.microsoft.com/office/drawing/2014/main" id="{F9AEFB05-9C37-4F5E-9DA6-444B1575A480}"/>
                </a:ext>
              </a:extLst>
            </p:cNvPr>
            <p:cNvSpPr txBox="1">
              <a:spLocks/>
            </p:cNvSpPr>
            <p:nvPr/>
          </p:nvSpPr>
          <p:spPr>
            <a:xfrm>
              <a:off x="5918995" y="1442281"/>
              <a:ext cx="1157592" cy="534525"/>
            </a:xfrm>
            <a:prstGeom prst="rect">
              <a:avLst/>
            </a:prstGeom>
          </p:spPr>
          <p:txBody>
            <a:bodyPr anchor="t"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spcBef>
                  <a:spcPts val="0"/>
                </a:spcBef>
              </a:pPr>
              <a:r>
                <a:rPr lang="en-US" dirty="0">
                  <a:solidFill>
                    <a:schemeClr val="bg1">
                      <a:lumMod val="50000"/>
                    </a:schemeClr>
                  </a:solidFill>
                </a:rPr>
                <a:t>Button</a:t>
              </a:r>
              <a:endParaRPr lang="fr-FR">
                <a:solidFill>
                  <a:schemeClr val="bg1">
                    <a:lumMod val="50000"/>
                  </a:schemeClr>
                </a:solidFill>
                <a:cs typeface="Calibri Light" panose="020F0302020204030204"/>
              </a:endParaRPr>
            </a:p>
          </p:txBody>
        </p:sp>
        <p:sp>
          <p:nvSpPr>
            <p:cNvPr id="67" name="Signe de multiplication 66">
              <a:extLst>
                <a:ext uri="{FF2B5EF4-FFF2-40B4-BE49-F238E27FC236}">
                  <a16:creationId xmlns:a16="http://schemas.microsoft.com/office/drawing/2014/main" id="{802906D3-E02F-46A0-B9EF-BD966675AAAF}"/>
                </a:ext>
              </a:extLst>
            </p:cNvPr>
            <p:cNvSpPr/>
            <p:nvPr/>
          </p:nvSpPr>
          <p:spPr>
            <a:xfrm>
              <a:off x="6021804" y="1200376"/>
              <a:ext cx="913190" cy="913190"/>
            </a:xfrm>
            <a:prstGeom prst="mathMultiply">
              <a:avLst/>
            </a:prstGeom>
            <a:solidFill>
              <a:srgbClr val="C00000">
                <a:alpha val="4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CA"/>
            </a:p>
          </p:txBody>
        </p:sp>
      </p:grpSp>
      <p:grpSp>
        <p:nvGrpSpPr>
          <p:cNvPr id="69" name="Groupe 68">
            <a:extLst>
              <a:ext uri="{FF2B5EF4-FFF2-40B4-BE49-F238E27FC236}">
                <a16:creationId xmlns:a16="http://schemas.microsoft.com/office/drawing/2014/main" id="{8AD0DFC9-9942-4A9D-8348-DAE63A5AAB89}"/>
              </a:ext>
            </a:extLst>
          </p:cNvPr>
          <p:cNvGrpSpPr/>
          <p:nvPr/>
        </p:nvGrpSpPr>
        <p:grpSpPr>
          <a:xfrm>
            <a:off x="3657187" y="189895"/>
            <a:ext cx="1570245" cy="1580898"/>
            <a:chOff x="3427377" y="341085"/>
            <a:chExt cx="1570245" cy="1580898"/>
          </a:xfrm>
        </p:grpSpPr>
        <p:sp>
          <p:nvSpPr>
            <p:cNvPr id="50" name="Text Placeholder 4">
              <a:extLst>
                <a:ext uri="{FF2B5EF4-FFF2-40B4-BE49-F238E27FC236}">
                  <a16:creationId xmlns:a16="http://schemas.microsoft.com/office/drawing/2014/main" id="{FFD42053-BFC7-4397-AC2E-697402749D95}"/>
                </a:ext>
              </a:extLst>
            </p:cNvPr>
            <p:cNvSpPr txBox="1">
              <a:spLocks/>
            </p:cNvSpPr>
            <p:nvPr/>
          </p:nvSpPr>
          <p:spPr>
            <a:xfrm>
              <a:off x="3518092" y="617612"/>
              <a:ext cx="1157592" cy="534525"/>
            </a:xfrm>
            <a:prstGeom prst="rect">
              <a:avLst/>
            </a:prstGeom>
          </p:spPr>
          <p:txBody>
            <a:bodyPr anchor="t">
              <a:noAutofit/>
            </a:bodyPr>
            <a:lstStyle>
              <a:lvl1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>
                  <a:schemeClr val="accent2"/>
                </a:buClr>
                <a:buSzPct val="80000"/>
                <a:buFont typeface="Calibri" panose="020F0502020204030204" pitchFamily="34" charset="0"/>
                <a:buNone/>
                <a:tabLst/>
                <a:defRPr sz="2400" b="0" i="0" kern="1200">
                  <a:solidFill>
                    <a:schemeClr val="accent2"/>
                  </a:solidFill>
                  <a:latin typeface="+mj-lt"/>
                  <a:ea typeface="+mn-ea"/>
                  <a:cs typeface="+mn-cs"/>
                </a:defRPr>
              </a:lvl1pPr>
              <a:lvl2pPr marL="342875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2"/>
                </a:buClr>
                <a:buFont typeface="Arial" panose="020B0604020202020204" pitchFamily="34" charset="0"/>
                <a:buNone/>
                <a:defRPr sz="1200" kern="1200">
                  <a:solidFill>
                    <a:schemeClr val="accent2"/>
                  </a:solidFill>
                  <a:latin typeface="+mj-lt"/>
                  <a:ea typeface="+mn-ea"/>
                  <a:cs typeface="+mn-cs"/>
                </a:defRPr>
              </a:lvl2pPr>
              <a:lvl3pPr marL="685749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2"/>
                </a:buClr>
                <a:buFont typeface="Arial" panose="020B0604020202020204" pitchFamily="34" charset="0"/>
                <a:buNone/>
                <a:defRPr sz="1050" kern="1200">
                  <a:solidFill>
                    <a:schemeClr val="accent2"/>
                  </a:solidFill>
                  <a:latin typeface="+mj-lt"/>
                  <a:ea typeface="+mn-ea"/>
                  <a:cs typeface="+mn-cs"/>
                </a:defRPr>
              </a:lvl3pPr>
              <a:lvl4pPr marL="1028624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2"/>
                </a:buClr>
                <a:buFont typeface="Arial" panose="020B0604020202020204" pitchFamily="34" charset="0"/>
                <a:buNone/>
                <a:defRPr sz="900" kern="1200">
                  <a:solidFill>
                    <a:schemeClr val="accent2"/>
                  </a:solidFill>
                  <a:latin typeface="+mj-lt"/>
                  <a:ea typeface="+mn-ea"/>
                  <a:cs typeface="+mn-cs"/>
                </a:defRPr>
              </a:lvl4pPr>
              <a:lvl5pPr marL="1371498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2"/>
                </a:buClr>
                <a:buFont typeface="Arial" panose="020B0604020202020204" pitchFamily="34" charset="0"/>
                <a:buNone/>
                <a:defRPr sz="900" kern="1200">
                  <a:solidFill>
                    <a:schemeClr val="accent2"/>
                  </a:solidFill>
                  <a:latin typeface="+mj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spcBef>
                  <a:spcPts val="0"/>
                </a:spcBef>
              </a:pPr>
              <a:r>
                <a:rPr lang="en-US" sz="1800" dirty="0">
                  <a:solidFill>
                    <a:schemeClr val="bg1">
                      <a:lumMod val="50000"/>
                    </a:schemeClr>
                  </a:solidFill>
                  <a:latin typeface="Calibri"/>
                  <a:cs typeface="Calibri"/>
                </a:rPr>
                <a:t>Sign-in</a:t>
              </a:r>
              <a:endParaRPr lang="fr-FR" sz="180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endParaRPr>
            </a:p>
          </p:txBody>
        </p:sp>
        <p:sp>
          <p:nvSpPr>
            <p:cNvPr id="51" name="Signe de multiplication 50">
              <a:extLst>
                <a:ext uri="{FF2B5EF4-FFF2-40B4-BE49-F238E27FC236}">
                  <a16:creationId xmlns:a16="http://schemas.microsoft.com/office/drawing/2014/main" id="{E586C21E-B28D-4D42-98F9-64AE2D122EAF}"/>
                </a:ext>
              </a:extLst>
            </p:cNvPr>
            <p:cNvSpPr/>
            <p:nvPr/>
          </p:nvSpPr>
          <p:spPr>
            <a:xfrm>
              <a:off x="3637038" y="341085"/>
              <a:ext cx="913190" cy="913190"/>
            </a:xfrm>
            <a:prstGeom prst="mathMultiply">
              <a:avLst/>
            </a:prstGeom>
            <a:solidFill>
              <a:srgbClr val="C00000">
                <a:alpha val="4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68" name="TextBox 9">
              <a:extLst>
                <a:ext uri="{FF2B5EF4-FFF2-40B4-BE49-F238E27FC236}">
                  <a16:creationId xmlns:a16="http://schemas.microsoft.com/office/drawing/2014/main" id="{FF73848B-56CF-4170-A0ED-DFCE873A131E}"/>
                </a:ext>
              </a:extLst>
            </p:cNvPr>
            <p:cNvSpPr txBox="1"/>
            <p:nvPr/>
          </p:nvSpPr>
          <p:spPr>
            <a:xfrm>
              <a:off x="3427377" y="1060209"/>
              <a:ext cx="1570245" cy="86177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buClr>
                  <a:srgbClr val="005EB8"/>
                </a:buClr>
                <a:buSzPct val="120000"/>
              </a:pPr>
              <a:endParaRPr lang="en-US" sz="1000" dirty="0">
                <a:solidFill>
                  <a:srgbClr val="BFBFBF"/>
                </a:solidFill>
                <a:ea typeface="+mn-lt"/>
                <a:cs typeface="+mn-lt"/>
              </a:endParaRPr>
            </a:p>
            <a:p>
              <a:pPr>
                <a:buClr>
                  <a:srgbClr val="005EB8"/>
                </a:buClr>
                <a:buSzPct val="120000"/>
              </a:pPr>
              <a:r>
                <a:rPr lang="en-US" sz="1000" dirty="0">
                  <a:solidFill>
                    <a:srgbClr val="BFBFBF"/>
                  </a:solidFill>
                  <a:ea typeface="+mn-lt"/>
                  <a:cs typeface="+mn-lt"/>
                </a:rPr>
                <a:t>It should not appear during sign-in</a:t>
              </a:r>
              <a:endParaRPr lang="fr-FR" dirty="0">
                <a:solidFill>
                  <a:srgbClr val="005EB8"/>
                </a:solidFill>
                <a:ea typeface="+mn-lt"/>
                <a:cs typeface="+mn-lt"/>
              </a:endParaRPr>
            </a:p>
            <a:p>
              <a:pPr>
                <a:buClr>
                  <a:srgbClr val="005EB8"/>
                </a:buClr>
                <a:buSzPct val="120000"/>
              </a:pPr>
              <a:r>
                <a:rPr lang="en-US" sz="1000" dirty="0">
                  <a:solidFill>
                    <a:srgbClr val="BFBFBF"/>
                  </a:solidFill>
                  <a:ea typeface="+mn-lt"/>
                  <a:cs typeface="+mn-lt"/>
                </a:rPr>
                <a:t>But it can appear</a:t>
              </a:r>
              <a:endParaRPr lang="fr-FR">
                <a:solidFill>
                  <a:srgbClr val="005EB8"/>
                </a:solidFill>
                <a:ea typeface="+mn-lt"/>
                <a:cs typeface="+mn-lt"/>
              </a:endParaRPr>
            </a:p>
            <a:p>
              <a:pPr>
                <a:buClr>
                  <a:srgbClr val="005EB8"/>
                </a:buClr>
                <a:buSzPct val="120000"/>
              </a:pPr>
              <a:r>
                <a:rPr lang="en-US" sz="1000" dirty="0">
                  <a:solidFill>
                    <a:srgbClr val="BFBFBF"/>
                  </a:solidFill>
                  <a:ea typeface="+mn-lt"/>
                  <a:cs typeface="+mn-lt"/>
                </a:rPr>
                <a:t> after</a:t>
              </a:r>
              <a:endParaRPr lang="fr-FR" dirty="0">
                <a:cs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521293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B1EFA25A-EB4B-4F03-B182-84FBC7BF81D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98" t="1501" r="1319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DD6CB7E-1379-4875-B1A4-58D38436E7A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50FB71-DEB1-47D8-B29D-7CAFC65D3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20306105">
            <a:off x="225504" y="2520723"/>
            <a:ext cx="11252793" cy="596766"/>
          </a:xfrm>
        </p:spPr>
        <p:txBody>
          <a:bodyPr>
            <a:noAutofit/>
          </a:bodyPr>
          <a:lstStyle/>
          <a:p>
            <a:r>
              <a:rPr lang="en-US" sz="4800" dirty="0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Star Jedi" panose="040B0000000000000000" pitchFamily="82" charset="0"/>
              </a:rPr>
              <a:t>Improve Interaction Speed</a:t>
            </a:r>
            <a:br>
              <a:rPr lang="en-IE" sz="4800" dirty="0"/>
            </a:br>
            <a:r>
              <a:rPr lang="en-US" dirty="0"/>
              <a:t> </a:t>
            </a:r>
            <a:endParaRPr lang="en-IE" sz="4800" dirty="0">
              <a:solidFill>
                <a:schemeClr val="bg1"/>
              </a:solidFill>
              <a:effectLst>
                <a:glow rad="228600">
                  <a:schemeClr val="accent2">
                    <a:satMod val="175000"/>
                    <a:alpha val="40000"/>
                  </a:schemeClr>
                </a:glow>
              </a:effectLst>
              <a:latin typeface="Star Jedi" panose="040B0000000000000000" pitchFamily="8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E5CB70-1F30-4C24-AF69-FF79FA26BC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noProof="0" smtClean="0"/>
              <a:pPr/>
              <a:t>17</a:t>
            </a:fld>
            <a:endParaRPr lang="en-GB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E527F3-E20A-4D1C-9C63-CBF9CBF58E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noProof="0"/>
              <a:t>© Amadeus IT Group and its affiliates and subsidiaries</a:t>
            </a:r>
            <a:endParaRPr lang="en-GB" noProof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3A33EEA-127E-482F-969C-95DDC6DF3D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6809" y="2915359"/>
            <a:ext cx="6333373" cy="3604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4350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B1EFA25A-EB4B-4F03-B182-84FBC7BF81D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98" t="1501" r="1319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DD6CB7E-1379-4875-B1A4-58D38436E7A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50FB71-DEB1-47D8-B29D-7CAFC65D3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Star Jedi" panose="040B0000000000000000" pitchFamily="82" charset="0"/>
              </a:rPr>
              <a:t>Improve Interaction Speed</a:t>
            </a:r>
            <a:endParaRPr lang="en-IE">
              <a:solidFill>
                <a:schemeClr val="accent2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E5CB70-1F30-4C24-AF69-FF79FA26BC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noProof="0" smtClean="0"/>
              <a:pPr/>
              <a:t>18</a:t>
            </a:fld>
            <a:endParaRPr lang="en-GB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E527F3-E20A-4D1C-9C63-CBF9CBF58E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noProof="0"/>
              <a:t>© Amadeus IT Group and its affiliates and subsidiaries</a:t>
            </a:r>
            <a:endParaRPr lang="en-GB" noProof="0"/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5E58BA45-5F2F-4770-A7FD-5A0DDFE7A937}"/>
              </a:ext>
            </a:extLst>
          </p:cNvPr>
          <p:cNvSpPr txBox="1">
            <a:spLocks/>
          </p:cNvSpPr>
          <p:nvPr/>
        </p:nvSpPr>
        <p:spPr>
          <a:xfrm>
            <a:off x="292609" y="1480159"/>
            <a:ext cx="11228409" cy="4828567"/>
          </a:xfrm>
          <a:prstGeom prst="rect">
            <a:avLst/>
          </a:prstGeom>
        </p:spPr>
        <p:txBody>
          <a:bodyPr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SzPct val="80000"/>
              <a:buFont typeface="Calibri" panose="020F0502020204030204" pitchFamily="34" charset="0"/>
              <a:buChar char="_"/>
              <a:defRPr sz="1600" kern="1200">
                <a:solidFill>
                  <a:schemeClr val="bg1">
                    <a:lumMod val="5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>
                    <a:lumMod val="50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bg1">
                    <a:lumMod val="50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50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50000"/>
                  </a:schemeClr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>
                <a:solidFill>
                  <a:schemeClr val="tx1"/>
                </a:solidFill>
              </a:rPr>
              <a:t>The team </a:t>
            </a:r>
            <a:endParaRPr lang="en-US" sz="2800" b="1">
              <a:solidFill>
                <a:schemeClr val="tx1"/>
              </a:solidFill>
              <a:cs typeface="Calibri Light"/>
            </a:endParaRPr>
          </a:p>
          <a:p>
            <a:pPr lvl="1"/>
            <a:r>
              <a:rPr lang="en-US" sz="2400" b="1">
                <a:solidFill>
                  <a:schemeClr val="tx1"/>
                </a:solidFill>
              </a:rPr>
              <a:t>Stefan SEEGER </a:t>
            </a:r>
            <a:r>
              <a:rPr lang="en-US" sz="2400">
                <a:solidFill>
                  <a:schemeClr val="tx1"/>
                </a:solidFill>
              </a:rPr>
              <a:t>mentored by </a:t>
            </a:r>
            <a:r>
              <a:rPr lang="en-US" sz="2400" b="1">
                <a:solidFill>
                  <a:schemeClr val="tx1"/>
                </a:solidFill>
                <a:ea typeface="+mj-lt"/>
                <a:cs typeface="+mj-lt"/>
              </a:rPr>
              <a:t>Guilherme VIEIRA SCHWADE</a:t>
            </a:r>
          </a:p>
          <a:p>
            <a:r>
              <a:rPr lang="en-US" sz="2800" b="1">
                <a:solidFill>
                  <a:schemeClr val="tx1"/>
                </a:solidFill>
              </a:rPr>
              <a:t>The problem</a:t>
            </a:r>
            <a:endParaRPr lang="en-US" sz="2800" b="1">
              <a:solidFill>
                <a:schemeClr val="tx1"/>
              </a:solidFill>
              <a:cs typeface="Calibri Light"/>
            </a:endParaRPr>
          </a:p>
          <a:p>
            <a:pPr lvl="1"/>
            <a:r>
              <a:rPr lang="en-US" sz="2400">
                <a:solidFill>
                  <a:schemeClr val="tx1"/>
                </a:solidFill>
              </a:rPr>
              <a:t>All </a:t>
            </a:r>
            <a:r>
              <a:rPr lang="en-US" sz="2400" err="1">
                <a:solidFill>
                  <a:schemeClr val="tx1"/>
                </a:solidFill>
              </a:rPr>
              <a:t>Javascript</a:t>
            </a:r>
            <a:r>
              <a:rPr lang="en-US" sz="2400">
                <a:solidFill>
                  <a:schemeClr val="tx1"/>
                </a:solidFill>
              </a:rPr>
              <a:t> web applications are running the code in the one main thread. </a:t>
            </a:r>
            <a:br>
              <a:rPr lang="en-US" sz="2400"/>
            </a:br>
            <a:r>
              <a:rPr lang="en-US" sz="2400">
                <a:solidFill>
                  <a:schemeClr val="tx1"/>
                </a:solidFill>
              </a:rPr>
              <a:t>This means that </a:t>
            </a:r>
            <a:r>
              <a:rPr lang="en-US" sz="2400" b="1">
                <a:solidFill>
                  <a:schemeClr val="tx1"/>
                </a:solidFill>
              </a:rPr>
              <a:t>big data computations</a:t>
            </a:r>
            <a:r>
              <a:rPr lang="en-US" sz="2400">
                <a:solidFill>
                  <a:schemeClr val="tx1"/>
                </a:solidFill>
              </a:rPr>
              <a:t> are </a:t>
            </a:r>
            <a:r>
              <a:rPr lang="en-US" sz="2400" b="1">
                <a:solidFill>
                  <a:schemeClr val="tx1"/>
                </a:solidFill>
              </a:rPr>
              <a:t>blocking UI interactions</a:t>
            </a:r>
            <a:r>
              <a:rPr lang="en-US" sz="2400">
                <a:solidFill>
                  <a:schemeClr val="tx1"/>
                </a:solidFill>
              </a:rPr>
              <a:t>.</a:t>
            </a:r>
            <a:endParaRPr lang="en-US" sz="2400">
              <a:solidFill>
                <a:schemeClr val="tx1"/>
              </a:solidFill>
              <a:cs typeface="Calibri Light"/>
            </a:endParaRPr>
          </a:p>
          <a:p>
            <a:r>
              <a:rPr lang="en-US" sz="2800" b="1">
                <a:solidFill>
                  <a:schemeClr val="tx1"/>
                </a:solidFill>
              </a:rPr>
              <a:t>The idea</a:t>
            </a:r>
            <a:endParaRPr lang="en-US" sz="2800" b="1">
              <a:solidFill>
                <a:schemeClr val="tx1"/>
              </a:solidFill>
              <a:cs typeface="Calibri Light"/>
            </a:endParaRPr>
          </a:p>
          <a:p>
            <a:pPr lvl="1"/>
            <a:r>
              <a:rPr lang="en-US" sz="2400">
                <a:solidFill>
                  <a:schemeClr val="tx1"/>
                </a:solidFill>
              </a:rPr>
              <a:t>Move the RefX store logic into </a:t>
            </a:r>
            <a:r>
              <a:rPr lang="en-US" sz="2400" b="1" err="1">
                <a:solidFill>
                  <a:schemeClr val="tx1"/>
                </a:solidFill>
              </a:rPr>
              <a:t>WebWorkers</a:t>
            </a:r>
            <a:r>
              <a:rPr lang="en-US" sz="2400" b="1">
                <a:solidFill>
                  <a:schemeClr val="tx1"/>
                </a:solidFill>
              </a:rPr>
              <a:t> to parallelize</a:t>
            </a:r>
            <a:r>
              <a:rPr lang="en-US" sz="2400">
                <a:solidFill>
                  <a:schemeClr val="tx1"/>
                </a:solidFill>
              </a:rPr>
              <a:t> them</a:t>
            </a:r>
            <a:endParaRPr lang="en-US" sz="2400">
              <a:solidFill>
                <a:schemeClr val="tx1"/>
              </a:solidFill>
              <a:cs typeface="Calibri Light"/>
            </a:endParaRPr>
          </a:p>
          <a:p>
            <a:pPr>
              <a:buFont typeface="Calibri" panose="020B0604020202020204" pitchFamily="34" charset="0"/>
              <a:buChar char="_"/>
            </a:pPr>
            <a:r>
              <a:rPr lang="en-US" sz="2600" b="1">
                <a:solidFill>
                  <a:schemeClr val="tx1"/>
                </a:solidFill>
                <a:cs typeface="Calibri Light"/>
              </a:rPr>
              <a:t>Challenge</a:t>
            </a:r>
          </a:p>
          <a:p>
            <a:pPr lvl="1"/>
            <a:r>
              <a:rPr lang="en-US" sz="2400">
                <a:solidFill>
                  <a:schemeClr val="tx1"/>
                </a:solidFill>
                <a:cs typeface="Calibri Light"/>
              </a:rPr>
              <a:t>Sharing data across </a:t>
            </a:r>
            <a:r>
              <a:rPr lang="en-US" sz="2400" err="1">
                <a:solidFill>
                  <a:schemeClr val="tx1"/>
                </a:solidFill>
                <a:cs typeface="Calibri Light"/>
              </a:rPr>
              <a:t>WebWorkers</a:t>
            </a:r>
            <a:r>
              <a:rPr lang="en-US" sz="2400">
                <a:solidFill>
                  <a:schemeClr val="tx1"/>
                </a:solidFill>
                <a:cs typeface="Calibri Light"/>
              </a:rPr>
              <a:t> creates overhead – </a:t>
            </a:r>
            <a:r>
              <a:rPr lang="en-US" sz="2400" b="1">
                <a:solidFill>
                  <a:schemeClr val="tx1"/>
                </a:solidFill>
                <a:cs typeface="Calibri Light"/>
              </a:rPr>
              <a:t>It is going to be exciting!</a:t>
            </a:r>
          </a:p>
          <a:p>
            <a:pPr>
              <a:buFont typeface="Calibri" panose="020B0604020202020204" pitchFamily="34" charset="0"/>
              <a:buChar char="_"/>
            </a:pPr>
            <a:r>
              <a:rPr lang="en-US" sz="2400" b="1">
                <a:solidFill>
                  <a:schemeClr val="tx1"/>
                </a:solidFill>
                <a:ea typeface="+mj-lt"/>
                <a:cs typeface="+mj-lt"/>
              </a:rPr>
              <a:t>Delivery</a:t>
            </a:r>
            <a:endParaRPr lang="en-US" sz="2400">
              <a:solidFill>
                <a:schemeClr val="tx1"/>
              </a:solidFill>
              <a:ea typeface="+mj-lt"/>
              <a:cs typeface="+mj-lt"/>
            </a:endParaRPr>
          </a:p>
          <a:p>
            <a:pPr lvl="1"/>
            <a:r>
              <a:rPr lang="en-US" sz="2400">
                <a:solidFill>
                  <a:schemeClr val="tx1"/>
                </a:solidFill>
                <a:ea typeface="+mj-lt"/>
                <a:cs typeface="+mj-lt"/>
              </a:rPr>
              <a:t>PoC on RefX Availability to assess the time to interaction gains; Or investigation</a:t>
            </a:r>
            <a:endParaRPr lang="en-US">
              <a:solidFill>
                <a:schemeClr val="tx1"/>
              </a:solidFill>
              <a:cs typeface="Calibri Light"/>
            </a:endParaRPr>
          </a:p>
          <a:p>
            <a:pPr marL="0" indent="0">
              <a:buNone/>
            </a:pPr>
            <a:r>
              <a:rPr lang="en-US"/>
              <a:t>   </a:t>
            </a:r>
            <a:endParaRPr lang="en-US" sz="1800"/>
          </a:p>
          <a:p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0710649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B1EFA25A-EB4B-4F03-B182-84FBC7BF81D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98" t="1501" r="1319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DD6CB7E-1379-4875-B1A4-58D38436E7A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hlinkClick r:id="rId4"/>
              </a:rPr>
              <a:t>https://github.com/ngrx/platform/issues/</a:t>
            </a:r>
            <a:r>
              <a:rPr lang="en-US">
                <a:ea typeface="+mn-lt"/>
                <a:cs typeface="+mn-lt"/>
                <a:hlinkClick r:id="rId4"/>
              </a:rPr>
              <a:t>102</a:t>
            </a:r>
            <a:endParaRPr lang="en-IE">
              <a:ea typeface="+mn-lt"/>
              <a:cs typeface="+mn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50FB71-DEB1-47D8-B29D-7CAFC65D3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Star Jedi" panose="040B0000000000000000" pitchFamily="82" charset="0"/>
              </a:rPr>
              <a:t>Improve Interaction Speed</a:t>
            </a:r>
            <a:endParaRPr lang="en-IE">
              <a:solidFill>
                <a:schemeClr val="accent2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E5CB70-1F30-4C24-AF69-FF79FA26BC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noProof="0" smtClean="0"/>
              <a:pPr/>
              <a:t>19</a:t>
            </a:fld>
            <a:endParaRPr lang="en-GB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E527F3-E20A-4D1C-9C63-CBF9CBF58E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noProof="0"/>
              <a:t>© Amadeus IT Group and its affiliates and subsidiaries</a:t>
            </a:r>
            <a:endParaRPr lang="en-GB" noProof="0"/>
          </a:p>
        </p:txBody>
      </p:sp>
      <p:pic>
        <p:nvPicPr>
          <p:cNvPr id="7" name="Picture 7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00B4C2BB-8BA9-4A57-9674-03A260DB0E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6521" y="1313595"/>
            <a:ext cx="7551682" cy="519644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9A49DBD-0F72-4346-8AA3-51DFD7D24916}"/>
              </a:ext>
            </a:extLst>
          </p:cNvPr>
          <p:cNvSpPr txBox="1"/>
          <p:nvPr/>
        </p:nvSpPr>
        <p:spPr>
          <a:xfrm>
            <a:off x="7312572" y="6511159"/>
            <a:ext cx="444456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ea typeface="+mn-lt"/>
                <a:cs typeface="+mn-lt"/>
                <a:hlinkClick r:id="rId4"/>
              </a:rPr>
              <a:t>https://github.com/ngrx/platform/issues/102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9552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B1EFA25A-EB4B-4F03-B182-84FBC7BF81D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98" t="1501" r="1319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DD6CB7E-1379-4875-B1A4-58D38436E7A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E5CB70-1F30-4C24-AF69-FF79FA26BC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918133" y="5550305"/>
            <a:ext cx="313058" cy="192606"/>
          </a:xfrm>
        </p:spPr>
        <p:txBody>
          <a:bodyPr/>
          <a:lstStyle/>
          <a:p>
            <a:fld id="{E57627FB-D816-4EA7-98E3-793F2D9BC93A}" type="slidenum">
              <a:rPr lang="en-GB" noProof="0" smtClean="0"/>
              <a:pPr/>
              <a:t>2</a:t>
            </a:fld>
            <a:endParaRPr lang="en-GB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E527F3-E20A-4D1C-9C63-CBF9CBF58E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10709586" y="2852034"/>
            <a:ext cx="4828162" cy="285596"/>
          </a:xfrm>
        </p:spPr>
        <p:txBody>
          <a:bodyPr/>
          <a:lstStyle/>
          <a:p>
            <a:r>
              <a:rPr lang="en-US" noProof="0"/>
              <a:t>© Amadeus IT Group and its affiliates and subsidiaries</a:t>
            </a:r>
            <a:endParaRPr lang="en-GB" noProof="0"/>
          </a:p>
        </p:txBody>
      </p:sp>
      <p:pic>
        <p:nvPicPr>
          <p:cNvPr id="9" name="Graphic 4">
            <a:extLst>
              <a:ext uri="{FF2B5EF4-FFF2-40B4-BE49-F238E27FC236}">
                <a16:creationId xmlns:a16="http://schemas.microsoft.com/office/drawing/2014/main" id="{81B4A3C3-E1D5-4C25-B3D6-6A3ED7F13CEB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29" y="1578187"/>
            <a:ext cx="11936185" cy="2472912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A5F9C64-F642-4AF5-A4A1-4311A6B3F067}"/>
              </a:ext>
            </a:extLst>
          </p:cNvPr>
          <p:cNvSpPr txBox="1"/>
          <p:nvPr/>
        </p:nvSpPr>
        <p:spPr>
          <a:xfrm>
            <a:off x="325379" y="4301519"/>
            <a:ext cx="26219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243685"/>
                </a:solidFill>
                <a:latin typeface="+mj-lt"/>
              </a:rPr>
              <a:t>Ideation Sessions</a:t>
            </a:r>
            <a:endParaRPr lang="en-IE" sz="2800" b="1" dirty="0">
              <a:solidFill>
                <a:srgbClr val="243685"/>
              </a:solidFill>
              <a:latin typeface="+mj-l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AF86C4E-1BF5-4256-91EB-6DA7632A7C3E}"/>
              </a:ext>
            </a:extLst>
          </p:cNvPr>
          <p:cNvSpPr txBox="1"/>
          <p:nvPr/>
        </p:nvSpPr>
        <p:spPr>
          <a:xfrm>
            <a:off x="3272689" y="4281638"/>
            <a:ext cx="26219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400" b="1">
                <a:solidFill>
                  <a:srgbClr val="243685"/>
                </a:solidFill>
                <a:latin typeface="+mj-lt"/>
              </a:defRPr>
            </a:lvl1pPr>
          </a:lstStyle>
          <a:p>
            <a:r>
              <a:rPr lang="en-US" sz="2800" dirty="0"/>
              <a:t>Idea submitted</a:t>
            </a:r>
            <a:endParaRPr lang="en-IE" sz="28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E27D883-BEBB-43D7-B45C-6DD1E9DA4A2B}"/>
              </a:ext>
            </a:extLst>
          </p:cNvPr>
          <p:cNvSpPr txBox="1"/>
          <p:nvPr/>
        </p:nvSpPr>
        <p:spPr>
          <a:xfrm>
            <a:off x="6167751" y="4275967"/>
            <a:ext cx="22298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400" b="1">
                <a:solidFill>
                  <a:srgbClr val="243685"/>
                </a:solidFill>
                <a:latin typeface="+mj-lt"/>
              </a:defRPr>
            </a:lvl1pPr>
          </a:lstStyle>
          <a:p>
            <a:r>
              <a:rPr lang="en-US" sz="2800" dirty="0"/>
              <a:t>Teams built</a:t>
            </a:r>
            <a:endParaRPr lang="en-IE" sz="28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5AE714D-2CD4-4828-99FD-542DF4BFE77D}"/>
              </a:ext>
            </a:extLst>
          </p:cNvPr>
          <p:cNvSpPr txBox="1"/>
          <p:nvPr/>
        </p:nvSpPr>
        <p:spPr>
          <a:xfrm>
            <a:off x="9338190" y="4275967"/>
            <a:ext cx="22298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accent1"/>
                </a:solidFill>
                <a:latin typeface="+mj-lt"/>
              </a:rPr>
              <a:t>Make it real!</a:t>
            </a:r>
            <a:endParaRPr lang="en-IE" sz="3200" b="1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998D49D4-BEA5-498C-B258-2D4FD8D23F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225" y="310463"/>
            <a:ext cx="11252793" cy="596766"/>
          </a:xfrm>
        </p:spPr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PI#6 Innovation Challenge – Where are we?</a:t>
            </a:r>
            <a:endParaRPr lang="en-IE" dirty="0">
              <a:solidFill>
                <a:schemeClr val="accent2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55802CB-3157-4E83-A054-A82E8757CAE6}"/>
              </a:ext>
            </a:extLst>
          </p:cNvPr>
          <p:cNvSpPr txBox="1"/>
          <p:nvPr/>
        </p:nvSpPr>
        <p:spPr>
          <a:xfrm>
            <a:off x="268225" y="4998052"/>
            <a:ext cx="262193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1" dirty="0">
                <a:solidFill>
                  <a:srgbClr val="243685"/>
                </a:solidFill>
                <a:latin typeface="+mj-lt"/>
              </a:rPr>
              <a:t>2 + 2</a:t>
            </a:r>
            <a:endParaRPr lang="en-IE" sz="2800" b="1" dirty="0">
              <a:solidFill>
                <a:srgbClr val="243685"/>
              </a:solidFill>
              <a:latin typeface="+mj-lt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2224DC6-0545-42A0-8187-6E4831301220}"/>
              </a:ext>
            </a:extLst>
          </p:cNvPr>
          <p:cNvSpPr txBox="1"/>
          <p:nvPr/>
        </p:nvSpPr>
        <p:spPr>
          <a:xfrm>
            <a:off x="3158382" y="5035397"/>
            <a:ext cx="262193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1" dirty="0">
                <a:solidFill>
                  <a:srgbClr val="243685"/>
                </a:solidFill>
                <a:latin typeface="+mj-lt"/>
              </a:rPr>
              <a:t>29</a:t>
            </a:r>
            <a:endParaRPr lang="en-IE" sz="2800" b="1" dirty="0">
              <a:solidFill>
                <a:srgbClr val="243685"/>
              </a:solidFill>
              <a:latin typeface="+mj-lt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76CEB00-DF90-4AA6-BDCD-AF3A1AE09011}"/>
              </a:ext>
            </a:extLst>
          </p:cNvPr>
          <p:cNvSpPr txBox="1"/>
          <p:nvPr/>
        </p:nvSpPr>
        <p:spPr>
          <a:xfrm>
            <a:off x="5875882" y="5035397"/>
            <a:ext cx="262193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1" dirty="0">
                <a:solidFill>
                  <a:srgbClr val="243685"/>
                </a:solidFill>
                <a:latin typeface="+mj-lt"/>
              </a:rPr>
              <a:t>4</a:t>
            </a:r>
            <a:endParaRPr lang="en-IE" sz="2800" b="1" dirty="0">
              <a:solidFill>
                <a:srgbClr val="243685"/>
              </a:solidFill>
              <a:latin typeface="+mj-lt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6DB407B-E58E-4338-A97F-F17EFD8075AE}"/>
              </a:ext>
            </a:extLst>
          </p:cNvPr>
          <p:cNvGrpSpPr/>
          <p:nvPr/>
        </p:nvGrpSpPr>
        <p:grpSpPr>
          <a:xfrm>
            <a:off x="8685523" y="4866939"/>
            <a:ext cx="3360185" cy="1847221"/>
            <a:chOff x="8685523" y="4866939"/>
            <a:chExt cx="3360185" cy="1847221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3E46A504-4AEC-4378-BDFF-3912EE29BAB1}"/>
                </a:ext>
              </a:extLst>
            </p:cNvPr>
            <p:cNvSpPr/>
            <p:nvPr/>
          </p:nvSpPr>
          <p:spPr>
            <a:xfrm>
              <a:off x="8685523" y="4866939"/>
              <a:ext cx="3360185" cy="184722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55AE4A3-0ADA-4380-A61E-522E180E0277}"/>
                </a:ext>
              </a:extLst>
            </p:cNvPr>
            <p:cNvSpPr txBox="1"/>
            <p:nvPr/>
          </p:nvSpPr>
          <p:spPr>
            <a:xfrm>
              <a:off x="8857550" y="5364388"/>
              <a:ext cx="3058748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>
                  <a:solidFill>
                    <a:schemeClr val="bg1"/>
                  </a:solidFill>
                  <a:latin typeface="+mj-lt"/>
                </a:rPr>
                <a:t>Demo time!</a:t>
              </a:r>
              <a:endParaRPr lang="en-IE" sz="4400" b="1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79498D0A-7C29-4887-9DA0-0E11AF67E482}"/>
              </a:ext>
            </a:extLst>
          </p:cNvPr>
          <p:cNvSpPr txBox="1"/>
          <p:nvPr/>
        </p:nvSpPr>
        <p:spPr>
          <a:xfrm>
            <a:off x="440530" y="5971584"/>
            <a:ext cx="8841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243685"/>
                </a:solidFill>
              </a:rPr>
              <a:t>BLR</a:t>
            </a:r>
            <a:endParaRPr lang="en-IE" sz="2800" b="1" dirty="0">
              <a:solidFill>
                <a:srgbClr val="243685"/>
              </a:solidFill>
              <a:latin typeface="+mj-lt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DCD10B4-51D2-453E-B995-A96A60C2747F}"/>
              </a:ext>
            </a:extLst>
          </p:cNvPr>
          <p:cNvSpPr txBox="1"/>
          <p:nvPr/>
        </p:nvSpPr>
        <p:spPr>
          <a:xfrm>
            <a:off x="1927009" y="5962277"/>
            <a:ext cx="8841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243685"/>
                </a:solidFill>
              </a:rPr>
              <a:t>NCE</a:t>
            </a:r>
            <a:endParaRPr lang="en-IE" sz="2800" b="1" dirty="0">
              <a:solidFill>
                <a:srgbClr val="243685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04231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0" grpId="0"/>
      <p:bldP spid="21" grpId="0"/>
      <p:bldP spid="24" grpId="0"/>
      <p:bldP spid="2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4000" b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0FB71-DEB1-47D8-B29D-7CAFC65D3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9673985">
            <a:off x="8537067" y="4794152"/>
            <a:ext cx="7657283" cy="536705"/>
          </a:xfrm>
        </p:spPr>
        <p:txBody>
          <a:bodyPr>
            <a:noAutofit/>
          </a:bodyPr>
          <a:lstStyle/>
          <a:p>
            <a:r>
              <a:rPr lang="en-US" sz="4800" dirty="0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Star Jedi" panose="040B0000000000000000" pitchFamily="82" charset="0"/>
              </a:rPr>
              <a:t>Supersonic Subatomic </a:t>
            </a:r>
            <a:br>
              <a:rPr lang="en-US" sz="4800" dirty="0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Star Jedi" panose="040B0000000000000000" pitchFamily="82" charset="0"/>
              </a:rPr>
            </a:br>
            <a:r>
              <a:rPr lang="en-US" sz="4800" dirty="0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Star Jedi" panose="040B0000000000000000" pitchFamily="82" charset="0"/>
              </a:rPr>
              <a:t>Pelican</a:t>
            </a:r>
            <a:br>
              <a:rPr lang="en-IE" sz="4800" dirty="0"/>
            </a:br>
            <a:endParaRPr lang="en-IE" sz="4800" dirty="0">
              <a:solidFill>
                <a:schemeClr val="bg1"/>
              </a:solidFill>
              <a:effectLst>
                <a:glow rad="228600">
                  <a:schemeClr val="accent2">
                    <a:satMod val="175000"/>
                    <a:alpha val="40000"/>
                  </a:schemeClr>
                </a:glow>
              </a:effectLst>
              <a:latin typeface="Star Jedi" panose="040B0000000000000000" pitchFamily="8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E5CB70-1F30-4C24-AF69-FF79FA26BC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noProof="0" smtClean="0"/>
              <a:pPr/>
              <a:t>20</a:t>
            </a:fld>
            <a:endParaRPr lang="en-GB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E527F3-E20A-4D1C-9C63-CBF9CBF58E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noProof="0"/>
              <a:t>© Amadeus IT Group and its affiliates and subsidiaries</a:t>
            </a:r>
            <a:endParaRPr lang="en-GB" noProof="0"/>
          </a:p>
        </p:txBody>
      </p:sp>
      <p:pic>
        <p:nvPicPr>
          <p:cNvPr id="2050" name="Picture 2" descr="Image result for quarkus">
            <a:extLst>
              <a:ext uri="{FF2B5EF4-FFF2-40B4-BE49-F238E27FC236}">
                <a16:creationId xmlns:a16="http://schemas.microsoft.com/office/drawing/2014/main" id="{41778F0C-E89C-1245-AAFB-0F3FD8198E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2511" y="2297671"/>
            <a:ext cx="464408" cy="309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19779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3000"/>
            <a:lum/>
          </a:blip>
          <a:srcRect/>
          <a:stretch>
            <a:fillRect t="-14000" b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0FB71-DEB1-47D8-B29D-7CAFC65D3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9242" y="310463"/>
            <a:ext cx="10087634" cy="596766"/>
          </a:xfrm>
        </p:spPr>
        <p:txBody>
          <a:bodyPr>
            <a:normAutofit/>
          </a:bodyPr>
          <a:lstStyle/>
          <a:p>
            <a:r>
              <a:rPr lang="en-GB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Star Jedi" panose="040B0000000000000000" pitchFamily="82" charset="0"/>
              </a:rPr>
              <a:t>Supersonic Subatomic Pelican</a:t>
            </a:r>
            <a:endParaRPr lang="en-IE">
              <a:solidFill>
                <a:schemeClr val="bg1"/>
              </a:solidFill>
              <a:effectLst>
                <a:glow rad="228600">
                  <a:schemeClr val="accent2">
                    <a:satMod val="175000"/>
                    <a:alpha val="40000"/>
                  </a:schemeClr>
                </a:glow>
              </a:effectLst>
              <a:latin typeface="Star Jedi" panose="040B0000000000000000" pitchFamily="8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E5CB70-1F30-4C24-AF69-FF79FA26BC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noProof="0" smtClean="0"/>
              <a:pPr/>
              <a:t>21</a:t>
            </a:fld>
            <a:endParaRPr lang="en-GB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E527F3-E20A-4D1C-9C63-CBF9CBF58E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noProof="0"/>
              <a:t>© Amadeus IT Group and its affiliates and subsidiaries</a:t>
            </a:r>
            <a:endParaRPr lang="en-GB" noProof="0"/>
          </a:p>
        </p:txBody>
      </p:sp>
      <p:pic>
        <p:nvPicPr>
          <p:cNvPr id="9" name="Picture 8" descr="A picture containing shirt&#10;&#10;Description automatically generated">
            <a:extLst>
              <a:ext uri="{FF2B5EF4-FFF2-40B4-BE49-F238E27FC236}">
                <a16:creationId xmlns:a16="http://schemas.microsoft.com/office/drawing/2014/main" id="{7D2B7741-7DEE-7E45-A322-3AA87CA90D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3768"/>
            <a:ext cx="1307376" cy="1227659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F36E4F7-D0A7-B14E-B1D0-DB3952B92E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5789880"/>
              </p:ext>
            </p:extLst>
          </p:nvPr>
        </p:nvGraphicFramePr>
        <p:xfrm>
          <a:off x="268223" y="1211358"/>
          <a:ext cx="11508736" cy="5277311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1124732">
                  <a:extLst>
                    <a:ext uri="{9D8B030D-6E8A-4147-A177-3AD203B41FA5}">
                      <a16:colId xmlns:a16="http://schemas.microsoft.com/office/drawing/2014/main" val="681485090"/>
                    </a:ext>
                  </a:extLst>
                </a:gridCol>
                <a:gridCol w="10384004">
                  <a:extLst>
                    <a:ext uri="{9D8B030D-6E8A-4147-A177-3AD203B41FA5}">
                      <a16:colId xmlns:a16="http://schemas.microsoft.com/office/drawing/2014/main" val="1576244239"/>
                    </a:ext>
                  </a:extLst>
                </a:gridCol>
              </a:tblGrid>
              <a:tr h="592391">
                <a:tc>
                  <a:txBody>
                    <a:bodyPr/>
                    <a:lstStyle/>
                    <a:p>
                      <a:pPr algn="ctr"/>
                      <a:r>
                        <a:rPr lang="en-FR" sz="2000"/>
                        <a:t>Team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000" b="1" err="1"/>
                        <a:t>Sanka</a:t>
                      </a:r>
                      <a:r>
                        <a:rPr lang="en-GB" sz="2000" b="1"/>
                        <a:t> SAMARANAYAKE    /    </a:t>
                      </a:r>
                      <a:r>
                        <a:rPr lang="en-GB" sz="2000" b="1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Matteo CASALINO</a:t>
                      </a:r>
                      <a:r>
                        <a:rPr lang="en-GB" sz="2000" b="1"/>
                        <a:t>    </a:t>
                      </a:r>
                      <a:r>
                        <a:rPr lang="en-GB" sz="2000" b="1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en-GB" sz="2000" b="1"/>
                        <a:t>    </a:t>
                      </a:r>
                      <a:r>
                        <a:rPr lang="en-FR" sz="2000" b="1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Fabrice PIPART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4151226"/>
                  </a:ext>
                </a:extLst>
              </a:tr>
              <a:tr h="847074">
                <a:tc>
                  <a:txBody>
                    <a:bodyPr/>
                    <a:lstStyle/>
                    <a:p>
                      <a:pPr algn="ctr"/>
                      <a:r>
                        <a:rPr lang="en-FR" sz="2000"/>
                        <a:t>Problem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2000"/>
                        <a:t>Pelican aims at revisiting the </a:t>
                      </a:r>
                      <a:r>
                        <a:rPr lang="en-GB" sz="2000" b="1"/>
                        <a:t>development experience and the operability </a:t>
                      </a:r>
                      <a:r>
                        <a:rPr lang="en-GB" sz="2000"/>
                        <a:t>of our </a:t>
                      </a:r>
                      <a:r>
                        <a:rPr lang="en-GB" sz="2000" b="1"/>
                        <a:t>Java</a:t>
                      </a:r>
                      <a:r>
                        <a:rPr lang="en-GB" sz="2000"/>
                        <a:t> backends in the Cloud. But it is based on an application server that takes </a:t>
                      </a:r>
                      <a:r>
                        <a:rPr lang="en-GB" sz="2000" b="1"/>
                        <a:t>minutes to start </a:t>
                      </a:r>
                      <a:r>
                        <a:rPr lang="en-GB" sz="2000"/>
                        <a:t>and eat </a:t>
                      </a:r>
                      <a:r>
                        <a:rPr lang="en-GB" sz="2000" b="1"/>
                        <a:t>tons of RAM.</a:t>
                      </a:r>
                      <a:endParaRPr lang="en-FR" sz="2000" b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72309049"/>
                  </a:ext>
                </a:extLst>
              </a:tr>
              <a:tr h="1292817">
                <a:tc>
                  <a:txBody>
                    <a:bodyPr/>
                    <a:lstStyle/>
                    <a:p>
                      <a:pPr algn="ctr"/>
                      <a:r>
                        <a:rPr lang="en-FR" sz="2000"/>
                        <a:t>Idea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/>
                        <a:t>Prototype the usage of </a:t>
                      </a:r>
                      <a:r>
                        <a:rPr lang="en-GB" sz="2000" b="1"/>
                        <a:t>Quarkus</a:t>
                      </a:r>
                      <a:r>
                        <a:rPr lang="en-GB" sz="2000"/>
                        <a:t> to accelerate all phases of the lifecycle of Pelican. From Dev to Prod. Quarkus is </a:t>
                      </a:r>
                      <a:r>
                        <a:rPr lang="en-GB" sz="2000" b="1"/>
                        <a:t>lighweight</a:t>
                      </a:r>
                      <a:r>
                        <a:rPr lang="en-GB" sz="2000"/>
                        <a:t>, Cloud native, </a:t>
                      </a:r>
                      <a:r>
                        <a:rPr lang="en-GB" sz="2000" b="1"/>
                        <a:t>starts in a few seconds</a:t>
                      </a:r>
                      <a:r>
                        <a:rPr lang="en-GB" sz="2000"/>
                        <a:t>, consumes a </a:t>
                      </a:r>
                      <a:r>
                        <a:rPr lang="en-GB" sz="2000" b="1"/>
                        <a:t>minimal amount of RAM</a:t>
                      </a:r>
                      <a:r>
                        <a:rPr lang="en-GB" sz="2000"/>
                        <a:t> and is designed for </a:t>
                      </a:r>
                      <a:r>
                        <a:rPr lang="en-GB" sz="2000" b="1"/>
                        <a:t>developer joy.</a:t>
                      </a:r>
                      <a:endParaRPr lang="en-FR" sz="2000" b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6173006"/>
                  </a:ext>
                </a:extLst>
              </a:tr>
              <a:tr h="2545029">
                <a:tc>
                  <a:txBody>
                    <a:bodyPr/>
                    <a:lstStyle/>
                    <a:p>
                      <a:pPr algn="ctr"/>
                      <a:r>
                        <a:rPr lang="en-FR" sz="2000"/>
                        <a:t>Delivery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FR" sz="20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34920900"/>
                  </a:ext>
                </a:extLst>
              </a:tr>
            </a:tbl>
          </a:graphicData>
        </a:graphic>
      </p:graphicFrame>
      <p:pic>
        <p:nvPicPr>
          <p:cNvPr id="1026" name="Picture 2" descr="Image result for quarkus">
            <a:extLst>
              <a:ext uri="{FF2B5EF4-FFF2-40B4-BE49-F238E27FC236}">
                <a16:creationId xmlns:a16="http://schemas.microsoft.com/office/drawing/2014/main" id="{9F3BF319-B5D4-B44A-94AB-32C2E2D611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9730" y="347931"/>
            <a:ext cx="3410766" cy="521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Image result for quarkus">
            <a:extLst>
              <a:ext uri="{FF2B5EF4-FFF2-40B4-BE49-F238E27FC236}">
                <a16:creationId xmlns:a16="http://schemas.microsoft.com/office/drawing/2014/main" id="{27C6BA69-C546-0A40-9DA4-5727F9E779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3983" y="6540440"/>
            <a:ext cx="819967" cy="125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A915EF3-29E1-2D43-9775-C5D6959401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2810" y="4050561"/>
            <a:ext cx="3361037" cy="238633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F4B7D30-220E-6745-9299-EB9BBBA4938B}"/>
              </a:ext>
            </a:extLst>
          </p:cNvPr>
          <p:cNvSpPr txBox="1"/>
          <p:nvPr/>
        </p:nvSpPr>
        <p:spPr>
          <a:xfrm>
            <a:off x="2928430" y="6352741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/>
              <a:t>…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3CA42DFA-5141-C645-81C1-B3211D3C06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15858" y="4050561"/>
            <a:ext cx="6031018" cy="213405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7DB203C-4FCF-0B4B-82E3-43B05D6DF6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12015" y="6101790"/>
            <a:ext cx="6596776" cy="187143"/>
          </a:xfrm>
          <a:prstGeom prst="rect">
            <a:avLst/>
          </a:prstGeom>
        </p:spPr>
      </p:pic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C8B3D7A4-77BA-5F4F-BB50-8DE26920ABFE}"/>
              </a:ext>
            </a:extLst>
          </p:cNvPr>
          <p:cNvSpPr/>
          <p:nvPr/>
        </p:nvSpPr>
        <p:spPr>
          <a:xfrm>
            <a:off x="10256107" y="6062263"/>
            <a:ext cx="1368851" cy="239027"/>
          </a:xfrm>
          <a:prstGeom prst="roundRect">
            <a:avLst/>
          </a:prstGeom>
          <a:noFill/>
          <a:ln w="635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8093684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079782-9E8E-480E-B877-1BDBE40B55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noProof="0"/>
              <a:t>© Amadeus IT Group and its affiliates and subsidiaries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55F57B4-81C0-4700-9B0D-9B579B4C33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9274"/>
            <a:ext cx="12192000" cy="5020235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75B4546A-37A9-4249-8337-9D819B72C314}"/>
              </a:ext>
            </a:extLst>
          </p:cNvPr>
          <p:cNvSpPr/>
          <p:nvPr/>
        </p:nvSpPr>
        <p:spPr>
          <a:xfrm>
            <a:off x="0" y="5569509"/>
            <a:ext cx="12192000" cy="128849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8A3AC8F-8BD4-406F-995F-29B1870B425D}"/>
              </a:ext>
            </a:extLst>
          </p:cNvPr>
          <p:cNvSpPr/>
          <p:nvPr/>
        </p:nvSpPr>
        <p:spPr>
          <a:xfrm>
            <a:off x="0" y="1"/>
            <a:ext cx="12192000" cy="549274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C4571EE-3758-45B3-91E4-520BDAD41031}"/>
              </a:ext>
            </a:extLst>
          </p:cNvPr>
          <p:cNvSpPr txBox="1"/>
          <p:nvPr/>
        </p:nvSpPr>
        <p:spPr>
          <a:xfrm>
            <a:off x="0" y="5937956"/>
            <a:ext cx="12192000" cy="7694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effectLst>
                  <a:glow rad="177800">
                    <a:srgbClr val="00A9E0"/>
                  </a:glow>
                </a:effectLst>
                <a:latin typeface="Star Jedi"/>
              </a:rPr>
              <a:t>THANK you! AND…</a:t>
            </a:r>
          </a:p>
        </p:txBody>
      </p:sp>
    </p:spTree>
    <p:extLst>
      <p:ext uri="{BB962C8B-B14F-4D97-AF65-F5344CB8AC3E}">
        <p14:creationId xmlns:p14="http://schemas.microsoft.com/office/powerpoint/2010/main" val="22761271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BDA67B92-0D23-407C-BD24-B3198F5B6D5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32A2D62-A012-4A7A-BBE3-7FDBF43A9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C0CB00-73DC-40B2-99BF-9A41E17AD25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B68D449-45CE-410E-9E2B-04EB8158E1D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430577-0F76-4DFD-9FAD-9BFC058BAC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noProof="0"/>
              <a:t>© Amadeus IT Group and its affiliates and subsidiaries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6B696DAA-2CEE-4D62-ABD4-64147114A4B0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pic>
        <p:nvPicPr>
          <p:cNvPr id="1026" name="Picture 2" descr="Résultat de recherche d'images pour &quot;no time to die james bond&quot;">
            <a:extLst>
              <a:ext uri="{FF2B5EF4-FFF2-40B4-BE49-F238E27FC236}">
                <a16:creationId xmlns:a16="http://schemas.microsoft.com/office/drawing/2014/main" id="{4AB79DAF-7624-4B20-AB0E-28013ED486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89175" cy="6856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8494B62-B674-472F-A152-54E5E37F4D67}"/>
              </a:ext>
            </a:extLst>
          </p:cNvPr>
          <p:cNvSpPr/>
          <p:nvPr/>
        </p:nvSpPr>
        <p:spPr>
          <a:xfrm>
            <a:off x="5959929" y="-375558"/>
            <a:ext cx="6564085" cy="7527471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66323A-EB88-4E95-8D69-D3246693C39C}"/>
              </a:ext>
            </a:extLst>
          </p:cNvPr>
          <p:cNvSpPr txBox="1"/>
          <p:nvPr/>
        </p:nvSpPr>
        <p:spPr>
          <a:xfrm>
            <a:off x="6449786" y="871849"/>
            <a:ext cx="5255544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>
                <a:solidFill>
                  <a:schemeClr val="bg1"/>
                </a:solidFill>
                <a:latin typeface="Arial Black" panose="020B0A04020102020204" pitchFamily="34" charset="0"/>
              </a:rPr>
              <a:t>GET </a:t>
            </a:r>
          </a:p>
          <a:p>
            <a:r>
              <a:rPr lang="en-US" sz="6600" b="1" dirty="0">
                <a:solidFill>
                  <a:schemeClr val="bg1"/>
                </a:solidFill>
                <a:latin typeface="Arial Black" panose="020B0A04020102020204" pitchFamily="34" charset="0"/>
              </a:rPr>
              <a:t>READY </a:t>
            </a:r>
          </a:p>
          <a:p>
            <a:r>
              <a:rPr lang="en-US" sz="6600" b="1" dirty="0">
                <a:solidFill>
                  <a:schemeClr val="bg1"/>
                </a:solidFill>
                <a:latin typeface="Arial Black" panose="020B0A04020102020204" pitchFamily="34" charset="0"/>
              </a:rPr>
              <a:t>FOR</a:t>
            </a:r>
          </a:p>
          <a:p>
            <a:r>
              <a:rPr lang="en-US" sz="6600" b="1" dirty="0">
                <a:solidFill>
                  <a:schemeClr val="bg1"/>
                </a:solidFill>
                <a:latin typeface="Arial Black" panose="020B0A04020102020204" pitchFamily="34" charset="0"/>
              </a:rPr>
              <a:t>  THE</a:t>
            </a:r>
          </a:p>
          <a:p>
            <a:r>
              <a:rPr lang="en-US" sz="6600" b="1" dirty="0">
                <a:solidFill>
                  <a:schemeClr val="bg1"/>
                </a:solidFill>
                <a:latin typeface="Arial Black" panose="020B0A04020102020204" pitchFamily="34" charset="0"/>
              </a:rPr>
              <a:t>    NEXT…</a:t>
            </a:r>
            <a:endParaRPr lang="en-IE" sz="66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1D038AA-CE0C-4951-BCE0-131150FD2D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66514" y="3198817"/>
            <a:ext cx="2393982" cy="1377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8881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C96CBFE-198F-441E-9B71-20427B9EA1D6}"/>
              </a:ext>
            </a:extLst>
          </p:cNvPr>
          <p:cNvSpPr/>
          <p:nvPr/>
        </p:nvSpPr>
        <p:spPr>
          <a:xfrm>
            <a:off x="0" y="5569509"/>
            <a:ext cx="12192000" cy="128849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69142EA-2C6B-493F-BEA6-44BCCDA872ED}"/>
              </a:ext>
            </a:extLst>
          </p:cNvPr>
          <p:cNvSpPr/>
          <p:nvPr/>
        </p:nvSpPr>
        <p:spPr>
          <a:xfrm>
            <a:off x="0" y="1"/>
            <a:ext cx="12192000" cy="549274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A42C30D-4BF7-4628-980D-44A188F3BB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9" r="18788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DD6CB7E-1379-4875-B1A4-58D38436E7AE}"/>
              </a:ext>
            </a:extLst>
          </p:cNvPr>
          <p:cNvSpPr/>
          <p:nvPr/>
        </p:nvSpPr>
        <p:spPr>
          <a:xfrm>
            <a:off x="-1" y="0"/>
            <a:ext cx="6096001" cy="685800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50FB71-DEB1-47D8-B29D-7CAFC65D3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accent2"/>
                </a:solidFill>
              </a:rPr>
              <a:t>Agenda</a:t>
            </a:r>
            <a:endParaRPr lang="en-IE">
              <a:solidFill>
                <a:schemeClr val="accent2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03C912-640E-484B-9E00-1EAD75833AE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7816" y="2849223"/>
            <a:ext cx="11252792" cy="4613152"/>
          </a:xfrm>
        </p:spPr>
        <p:txBody>
          <a:bodyPr anchor="t">
            <a:normAutofit/>
          </a:bodyPr>
          <a:lstStyle/>
          <a:p>
            <a:r>
              <a:rPr lang="en-US" sz="3200" dirty="0"/>
              <a:t>Link My Travel</a:t>
            </a:r>
          </a:p>
          <a:p>
            <a:r>
              <a:rPr lang="en-US" sz="3200" dirty="0"/>
              <a:t>Progressive Web App – PWA</a:t>
            </a:r>
          </a:p>
          <a:p>
            <a:r>
              <a:rPr lang="en-US" sz="3200" dirty="0"/>
              <a:t>Improve Interaction Speed</a:t>
            </a:r>
          </a:p>
          <a:p>
            <a:r>
              <a:rPr lang="en-US" sz="3200" dirty="0"/>
              <a:t>Supersonic Subatomic Pelican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E5CB70-1F30-4C24-AF69-FF79FA26BC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noProof="0" smtClean="0"/>
              <a:pPr/>
              <a:t>3</a:t>
            </a:fld>
            <a:endParaRPr lang="en-GB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E527F3-E20A-4D1C-9C63-CBF9CBF58E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noProof="0"/>
              <a:t>© Amadeus IT Group and its affiliates and subsidiaries</a:t>
            </a:r>
            <a:endParaRPr lang="en-GB" noProof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56BE542-99DA-4033-A076-F2E915AAC8A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565"/>
          <a:stretch/>
        </p:blipFill>
        <p:spPr>
          <a:xfrm flipH="1">
            <a:off x="6096000" y="-15678"/>
            <a:ext cx="6096000" cy="687367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A06817E-B29C-4E74-81D7-93490ECCA3EF}"/>
              </a:ext>
            </a:extLst>
          </p:cNvPr>
          <p:cNvSpPr txBox="1"/>
          <p:nvPr/>
        </p:nvSpPr>
        <p:spPr>
          <a:xfrm>
            <a:off x="268225" y="1215622"/>
            <a:ext cx="47609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243685"/>
                </a:solidFill>
                <a:latin typeface="+mj-lt"/>
              </a:rPr>
              <a:t>5 min pitch</a:t>
            </a:r>
          </a:p>
          <a:p>
            <a:pPr algn="ctr"/>
            <a:r>
              <a:rPr lang="en-US" sz="3600" b="1" dirty="0">
                <a:solidFill>
                  <a:srgbClr val="243685"/>
                </a:solidFill>
                <a:latin typeface="+mj-lt"/>
              </a:rPr>
              <a:t>3 min Q&amp;A</a:t>
            </a:r>
            <a:endParaRPr lang="en-IE" sz="3600" b="1" dirty="0">
              <a:solidFill>
                <a:srgbClr val="243685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78749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B1EFA25A-EB4B-4F03-B182-84FBC7BF81D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98" t="1501" r="1319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DD6CB7E-1379-4875-B1A4-58D38436E7A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50FB71-DEB1-47D8-B29D-7CAFC65D3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20214057">
            <a:off x="334741" y="873945"/>
            <a:ext cx="11252793" cy="596766"/>
          </a:xfrm>
        </p:spPr>
        <p:txBody>
          <a:bodyPr>
            <a:noAutofit/>
          </a:bodyPr>
          <a:lstStyle/>
          <a:p>
            <a:r>
              <a:rPr lang="en-US" sz="5400" dirty="0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Star Jedi" panose="040B0000000000000000" pitchFamily="82" charset="0"/>
              </a:rPr>
              <a:t>Link my Travel</a:t>
            </a:r>
            <a:endParaRPr lang="en-IE" sz="5400" dirty="0">
              <a:solidFill>
                <a:schemeClr val="bg1"/>
              </a:solidFill>
              <a:effectLst>
                <a:glow rad="228600">
                  <a:schemeClr val="accent2">
                    <a:satMod val="175000"/>
                    <a:alpha val="40000"/>
                  </a:schemeClr>
                </a:glow>
              </a:effectLst>
              <a:latin typeface="Star Jedi" panose="040B0000000000000000" pitchFamily="8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E5CB70-1F30-4C24-AF69-FF79FA26BC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noProof="0" smtClean="0"/>
              <a:pPr/>
              <a:t>4</a:t>
            </a:fld>
            <a:endParaRPr lang="en-GB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E527F3-E20A-4D1C-9C63-CBF9CBF58E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noProof="0"/>
              <a:t>© Amadeus IT Group and its affiliates and subsidiaries</a:t>
            </a:r>
            <a:endParaRPr lang="en-GB" noProof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A241ECB-A170-4F73-86CE-3CEDEA87D2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705510">
            <a:off x="7122333" y="1247042"/>
            <a:ext cx="3344585" cy="4770952"/>
          </a:xfrm>
          <a:prstGeom prst="rect">
            <a:avLst/>
          </a:prstGeom>
          <a:effectLst>
            <a:outerShdw blurRad="50800" dist="355600" dir="13500000" algn="b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44599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B1EFA25A-EB4B-4F03-B182-84FBC7BF81D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98" t="1501" r="1319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DD6CB7E-1379-4875-B1A4-58D38436E7A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50FB71-DEB1-47D8-B29D-7CAFC65D3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Star Jedi" panose="040B0000000000000000" pitchFamily="82" charset="0"/>
              </a:rPr>
              <a:t>Link my travel</a:t>
            </a:r>
            <a:endParaRPr lang="en-IE">
              <a:solidFill>
                <a:schemeClr val="accent2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E5CB70-1F30-4C24-AF69-FF79FA26BC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noProof="0" smtClean="0"/>
              <a:pPr/>
              <a:t>5</a:t>
            </a:fld>
            <a:endParaRPr lang="en-GB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E527F3-E20A-4D1C-9C63-CBF9CBF58E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noProof="0"/>
              <a:t>© Amadeus IT Group and its affiliates and subsidiaries</a:t>
            </a:r>
            <a:endParaRPr lang="en-GB" noProof="0"/>
          </a:p>
        </p:txBody>
      </p:sp>
      <p:sp>
        <p:nvSpPr>
          <p:cNvPr id="14" name="Text Placeholder 1">
            <a:extLst>
              <a:ext uri="{FF2B5EF4-FFF2-40B4-BE49-F238E27FC236}">
                <a16:creationId xmlns:a16="http://schemas.microsoft.com/office/drawing/2014/main" id="{9DC677B9-17AD-49DC-A15A-8E5C213A4337}"/>
              </a:ext>
            </a:extLst>
          </p:cNvPr>
          <p:cNvSpPr txBox="1">
            <a:spLocks/>
          </p:cNvSpPr>
          <p:nvPr/>
        </p:nvSpPr>
        <p:spPr>
          <a:xfrm>
            <a:off x="292609" y="1480159"/>
            <a:ext cx="11228409" cy="4828567"/>
          </a:xfrm>
          <a:prstGeom prst="rect">
            <a:avLst/>
          </a:prstGeom>
        </p:spPr>
        <p:txBody>
          <a:bodyPr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SzPct val="80000"/>
              <a:buFont typeface="Calibri" panose="020F0502020204030204" pitchFamily="34" charset="0"/>
              <a:buChar char="_"/>
              <a:defRPr sz="1600" kern="1200">
                <a:solidFill>
                  <a:schemeClr val="bg1">
                    <a:lumMod val="5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>
                    <a:lumMod val="50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bg1">
                    <a:lumMod val="50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50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50000"/>
                  </a:schemeClr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/>
              <a:t>The team </a:t>
            </a:r>
          </a:p>
          <a:p>
            <a:pPr lvl="1"/>
            <a:r>
              <a:rPr lang="en-US" sz="2800" b="1" dirty="0">
                <a:cs typeface="Calibri Light"/>
              </a:rPr>
              <a:t>Frontend Dev - Muthukumar CHINNU</a:t>
            </a:r>
          </a:p>
          <a:p>
            <a:pPr lvl="1"/>
            <a:r>
              <a:rPr lang="en-US" sz="2800" b="1" dirty="0">
                <a:cs typeface="Calibri Light"/>
              </a:rPr>
              <a:t>Frontend Dev - Abhishek BURAGOHAIN</a:t>
            </a:r>
          </a:p>
          <a:p>
            <a:pPr lvl="1"/>
            <a:r>
              <a:rPr lang="en-US" sz="2800" b="1" dirty="0">
                <a:cs typeface="Calibri Light"/>
              </a:rPr>
              <a:t>PMK - Severine PERCHERON</a:t>
            </a:r>
          </a:p>
          <a:p>
            <a:pPr lvl="1"/>
            <a:r>
              <a:rPr lang="en-US" sz="2800" b="1" dirty="0">
                <a:cs typeface="Calibri Light"/>
              </a:rPr>
              <a:t>UX - Maeva CECCHI</a:t>
            </a:r>
          </a:p>
          <a:p>
            <a:pPr lvl="1"/>
            <a:r>
              <a:rPr lang="en-US" sz="2800" b="1" dirty="0">
                <a:cs typeface="Calibri Light"/>
              </a:rPr>
              <a:t>Frontend Dev - Rakesh MEMBARAM</a:t>
            </a:r>
            <a:endParaRPr lang="en-US" sz="3200" b="1" dirty="0"/>
          </a:p>
          <a:p>
            <a:pPr marL="457200" lvl="1" indent="0">
              <a:buNone/>
            </a:pPr>
            <a:endParaRPr lang="en-IE" sz="1600" dirty="0"/>
          </a:p>
          <a:p>
            <a:r>
              <a:rPr lang="en-US" sz="3200" b="1" dirty="0"/>
              <a:t>Deliveries</a:t>
            </a:r>
            <a:endParaRPr lang="en-US" sz="3200" b="1" dirty="0">
              <a:cs typeface="Calibri Light"/>
            </a:endParaRPr>
          </a:p>
          <a:p>
            <a:pPr lvl="1"/>
            <a:r>
              <a:rPr lang="en-US" sz="2800" b="1" dirty="0"/>
              <a:t>Business Highlight</a:t>
            </a:r>
            <a:endParaRPr lang="en-US" sz="2800" b="1" dirty="0">
              <a:cs typeface="Calibri Light"/>
            </a:endParaRPr>
          </a:p>
          <a:p>
            <a:pPr lvl="1"/>
            <a:r>
              <a:rPr lang="en-US" sz="2800" b="1" dirty="0"/>
              <a:t>Mockup</a:t>
            </a:r>
            <a:endParaRPr lang="en-US" sz="2800" b="1" dirty="0">
              <a:cs typeface="Calibri Light"/>
            </a:endParaRPr>
          </a:p>
          <a:p>
            <a:pPr lvl="1"/>
            <a:endParaRPr lang="en-US" sz="2400" b="1" dirty="0">
              <a:cs typeface="Calibri Light"/>
            </a:endParaRPr>
          </a:p>
          <a:p>
            <a:pPr marL="0" indent="0">
              <a:buNone/>
            </a:pPr>
            <a:r>
              <a:rPr lang="en-US" dirty="0"/>
              <a:t>   </a:t>
            </a:r>
            <a:endParaRPr lang="en-US" sz="1800" dirty="0"/>
          </a:p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8883883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9B08E190-A07A-4193-935F-ED367D89665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311" y="1979585"/>
            <a:ext cx="876153" cy="87615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F8B6B846-3E15-422F-8837-711593C4E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Link My Travel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51AF9DD-3BEE-4FC3-B041-77AFBB5E1EB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/>
              <a:t>Problem &amp; Solution ideas</a:t>
            </a:r>
          </a:p>
        </p:txBody>
      </p:sp>
      <p:sp>
        <p:nvSpPr>
          <p:cNvPr id="9" name="Marcador de pie de página 8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Amadeus IT Group and its affiliates and subsidiaries</a:t>
            </a:r>
          </a:p>
        </p:txBody>
      </p:sp>
      <p:sp>
        <p:nvSpPr>
          <p:cNvPr id="13" name="Marcador de número de diapositiva 12">
            <a:extLst>
              <a:ext uri="{FF2B5EF4-FFF2-40B4-BE49-F238E27FC236}">
                <a16:creationId xmlns:a16="http://schemas.microsoft.com/office/drawing/2014/main" id="{C5245D2D-CCA7-4B49-A818-97F7A5FDCC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smtClean="0"/>
              <a:pPr/>
              <a:t>6</a:t>
            </a:fld>
            <a:endParaRPr lang="en-GB"/>
          </a:p>
        </p:txBody>
      </p:sp>
      <p:pic>
        <p:nvPicPr>
          <p:cNvPr id="11" name="Imagen 14">
            <a:extLst>
              <a:ext uri="{FF2B5EF4-FFF2-40B4-BE49-F238E27FC236}">
                <a16:creationId xmlns:a16="http://schemas.microsoft.com/office/drawing/2014/main" id="{E84CA00E-C931-4AAB-A90D-C8B3C45EA2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648757" y="1328092"/>
            <a:ext cx="45720" cy="542564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DA0B9157-9AEC-4EDB-B8FC-392148BEBECD}"/>
              </a:ext>
            </a:extLst>
          </p:cNvPr>
          <p:cNvSpPr/>
          <p:nvPr/>
        </p:nvSpPr>
        <p:spPr>
          <a:xfrm>
            <a:off x="2058552" y="1584916"/>
            <a:ext cx="8071184" cy="1741050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accent1"/>
                </a:solidFill>
              </a:rPr>
              <a:t>Creating a booking can be perceived as long and cumbersome, especially for regular travelers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accent1"/>
                </a:solidFill>
              </a:rPr>
              <a:t>Need to go through the same steps and enter the same information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accent1"/>
                </a:solidFill>
              </a:rPr>
              <a:t>May miss some professional or personal constraints</a:t>
            </a:r>
          </a:p>
          <a:p>
            <a:r>
              <a:rPr lang="en-US">
                <a:solidFill>
                  <a:schemeClr val="accent1"/>
                </a:solidFill>
              </a:rPr>
              <a:t>-&gt; leading to a waste of time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C838DB9F-8286-48AC-BDB2-8BAD55FB1562}"/>
              </a:ext>
            </a:extLst>
          </p:cNvPr>
          <p:cNvSpPr/>
          <p:nvPr/>
        </p:nvSpPr>
        <p:spPr>
          <a:xfrm>
            <a:off x="90878" y="3456547"/>
            <a:ext cx="5755903" cy="3054047"/>
          </a:xfrm>
          <a:prstGeom prst="roundRect">
            <a:avLst/>
          </a:prstGeom>
          <a:solidFill>
            <a:srgbClr val="9BCAEC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>
                <a:solidFill>
                  <a:schemeClr val="accent4"/>
                </a:solidFill>
              </a:rPr>
              <a:t>Link My Trip to my bookings and searches</a:t>
            </a:r>
          </a:p>
          <a:p>
            <a:endParaRPr lang="en-US"/>
          </a:p>
          <a:p>
            <a:endParaRPr lang="en-US"/>
          </a:p>
          <a:p>
            <a:r>
              <a:rPr lang="en-US"/>
              <a:t>Propose a list of trip options based on a combination of </a:t>
            </a:r>
            <a:r>
              <a:rPr lang="en-US" b="1"/>
              <a:t>bookings history</a:t>
            </a:r>
            <a:r>
              <a:rPr lang="en-US"/>
              <a:t>: O&amp;D, day of the week, time, </a:t>
            </a:r>
            <a:r>
              <a:rPr lang="en-US" b="1"/>
              <a:t>and  recent searches on Mobile</a:t>
            </a:r>
            <a:endParaRPr lang="en-US"/>
          </a:p>
          <a:p>
            <a:r>
              <a:rPr lang="en-US"/>
              <a:t>-&gt; accelerate the booking creation </a:t>
            </a:r>
          </a:p>
          <a:p>
            <a:r>
              <a:rPr lang="en-US"/>
              <a:t>-&gt; optimize passenger information accuracy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EA7DB754-2E1C-4BB2-B36A-75BE352741F9}"/>
              </a:ext>
            </a:extLst>
          </p:cNvPr>
          <p:cNvSpPr/>
          <p:nvPr/>
        </p:nvSpPr>
        <p:spPr>
          <a:xfrm>
            <a:off x="6120260" y="3456547"/>
            <a:ext cx="5755903" cy="3054047"/>
          </a:xfrm>
          <a:prstGeom prst="roundRect">
            <a:avLst/>
          </a:prstGeom>
          <a:solidFill>
            <a:srgbClr val="9BCAEC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>
                <a:solidFill>
                  <a:schemeClr val="accent4"/>
                </a:solidFill>
              </a:rPr>
              <a:t>Link My Trip to my agendas</a:t>
            </a:r>
          </a:p>
          <a:p>
            <a:endParaRPr lang="en-US" b="1">
              <a:solidFill>
                <a:schemeClr val="accent4"/>
              </a:solidFill>
            </a:endParaRPr>
          </a:p>
          <a:p>
            <a:endParaRPr lang="en-US"/>
          </a:p>
          <a:p>
            <a:r>
              <a:rPr lang="en-US"/>
              <a:t>Propose the right booking options, based on agendas: relevant passenger information should be prefilled, and relevant flight solutions </a:t>
            </a:r>
            <a:r>
              <a:rPr lang="en-US" b="1"/>
              <a:t>should be displayed in line with agendas</a:t>
            </a:r>
            <a:endParaRPr lang="en-US"/>
          </a:p>
          <a:p>
            <a:r>
              <a:rPr lang="en-US"/>
              <a:t>-&gt; accelerate the booking process</a:t>
            </a:r>
            <a:endParaRPr lang="en-US">
              <a:cs typeface="Calibri" panose="020F0502020204030204"/>
            </a:endParaRPr>
          </a:p>
          <a:p>
            <a:r>
              <a:rPr lang="en-US"/>
              <a:t>-&gt; reduce the risk of ticket change due to some omitted events</a:t>
            </a:r>
            <a:endParaRPr lang="en-US">
              <a:cs typeface="Calibri" panose="020F0502020204030204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AE77823-567C-4420-AFB9-8586397BF4F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3232" y="3556247"/>
            <a:ext cx="785657" cy="78565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A62AEDE-998A-4BC4-B2F7-21FED54D9F5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2679" y="3653281"/>
            <a:ext cx="688623" cy="68862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6B462E4-4CBA-40D2-B44F-2C47D6C161E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5651" y="1896059"/>
            <a:ext cx="950862" cy="95086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CCDD83CE-9234-43DF-9887-CECBC9DBB484}"/>
              </a:ext>
            </a:extLst>
          </p:cNvPr>
          <p:cNvSpPr/>
          <p:nvPr/>
        </p:nvSpPr>
        <p:spPr>
          <a:xfrm>
            <a:off x="114653" y="1934599"/>
            <a:ext cx="1067746" cy="11185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06353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EB08E-1119-42B7-9E1A-0B0E32383A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Mockup: Link My Travel to my agendas</a:t>
            </a:r>
            <a:endParaRPr lang="en-I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8B323D-6A87-438E-92C7-1B6B691881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Amadeus IT Group and its affiliates and subsidiaries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DA5D68-819D-41B1-9714-6C7212EEC8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smtClean="0"/>
              <a:pPr/>
              <a:t>7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A510EF8-6157-43A5-A510-487205B820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617" y="1238132"/>
            <a:ext cx="3538080" cy="55517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7FE68C6-6744-4AB1-B88F-6DEE01068D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6457" y="1141581"/>
            <a:ext cx="3903979" cy="5682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2212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6223ECF-D069-6F45-A534-0AFFB3BA92BD}"/>
              </a:ext>
            </a:extLst>
          </p:cNvPr>
          <p:cNvSpPr/>
          <p:nvPr/>
        </p:nvSpPr>
        <p:spPr>
          <a:xfrm>
            <a:off x="1411360" y="2395331"/>
            <a:ext cx="1169506" cy="13517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Search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1521552-104D-F144-91AA-462418156AEC}"/>
              </a:ext>
            </a:extLst>
          </p:cNvPr>
          <p:cNvSpPr/>
          <p:nvPr/>
        </p:nvSpPr>
        <p:spPr>
          <a:xfrm>
            <a:off x="5032513" y="2395329"/>
            <a:ext cx="1169506" cy="1351723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Availability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C540187-6404-444E-B784-6A337A79FF1F}"/>
              </a:ext>
            </a:extLst>
          </p:cNvPr>
          <p:cNvSpPr/>
          <p:nvPr/>
        </p:nvSpPr>
        <p:spPr>
          <a:xfrm>
            <a:off x="6672469" y="2395329"/>
            <a:ext cx="1169506" cy="1351723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Pax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7C85063-B5FC-E442-AB1C-F161F7C0E224}"/>
              </a:ext>
            </a:extLst>
          </p:cNvPr>
          <p:cNvSpPr/>
          <p:nvPr/>
        </p:nvSpPr>
        <p:spPr>
          <a:xfrm>
            <a:off x="8348868" y="2395329"/>
            <a:ext cx="1169506" cy="1351723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Payment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FF291EC-4651-3B44-AC04-E7A8455BECB3}"/>
              </a:ext>
            </a:extLst>
          </p:cNvPr>
          <p:cNvSpPr/>
          <p:nvPr/>
        </p:nvSpPr>
        <p:spPr>
          <a:xfrm>
            <a:off x="10021954" y="2395329"/>
            <a:ext cx="1169506" cy="1351723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Confirmation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FE5EE43-8819-0B41-8C52-266EA120C99B}"/>
              </a:ext>
            </a:extLst>
          </p:cNvPr>
          <p:cNvGrpSpPr/>
          <p:nvPr/>
        </p:nvGrpSpPr>
        <p:grpSpPr>
          <a:xfrm>
            <a:off x="1827146" y="4939748"/>
            <a:ext cx="2004390" cy="1669774"/>
            <a:chOff x="2746514" y="4174435"/>
            <a:chExt cx="2004390" cy="1669774"/>
          </a:xfrm>
        </p:grpSpPr>
        <p:sp>
          <p:nvSpPr>
            <p:cNvPr id="10" name="Magnetic Disk 9">
              <a:extLst>
                <a:ext uri="{FF2B5EF4-FFF2-40B4-BE49-F238E27FC236}">
                  <a16:creationId xmlns:a16="http://schemas.microsoft.com/office/drawing/2014/main" id="{30072801-1071-D542-A295-0C7DCADEE22B}"/>
                </a:ext>
              </a:extLst>
            </p:cNvPr>
            <p:cNvSpPr/>
            <p:nvPr/>
          </p:nvSpPr>
          <p:spPr>
            <a:xfrm>
              <a:off x="2746514" y="4174435"/>
              <a:ext cx="2004390" cy="1669774"/>
            </a:xfrm>
            <a:prstGeom prst="flowChartMagneticDisk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Redux Store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DFC02E49-1521-4949-A7A1-C8349BDA8AA3}"/>
                </a:ext>
              </a:extLst>
            </p:cNvPr>
            <p:cNvSpPr/>
            <p:nvPr/>
          </p:nvSpPr>
          <p:spPr>
            <a:xfrm>
              <a:off x="2915481" y="5148470"/>
              <a:ext cx="695740" cy="452234"/>
            </a:xfrm>
            <a:prstGeom prst="round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Search History</a:t>
              </a:r>
            </a:p>
          </p:txBody>
        </p: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54B100B5-43B3-7B4D-93A2-10D3D975DBC6}"/>
                </a:ext>
              </a:extLst>
            </p:cNvPr>
            <p:cNvSpPr/>
            <p:nvPr/>
          </p:nvSpPr>
          <p:spPr>
            <a:xfrm>
              <a:off x="3748709" y="5148470"/>
              <a:ext cx="887895" cy="452234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Booking History</a:t>
              </a:r>
            </a:p>
          </p:txBody>
        </p:sp>
      </p:grp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7656AEF-37B9-F042-B09F-B65F718D5895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 flipV="1">
            <a:off x="2580866" y="3071192"/>
            <a:ext cx="79181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26A0F91-C99C-CA49-8EDD-6136247EE8C1}"/>
              </a:ext>
            </a:extLst>
          </p:cNvPr>
          <p:cNvCxnSpPr>
            <a:cxnSpLocks/>
            <a:stCxn id="5" idx="3"/>
          </p:cNvCxnSpPr>
          <p:nvPr/>
        </p:nvCxnSpPr>
        <p:spPr>
          <a:xfrm flipV="1">
            <a:off x="4542185" y="3071190"/>
            <a:ext cx="505238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BFA372C-91C2-9843-A003-EE87FCB1E64E}"/>
              </a:ext>
            </a:extLst>
          </p:cNvPr>
          <p:cNvCxnSpPr>
            <a:cxnSpLocks/>
          </p:cNvCxnSpPr>
          <p:nvPr/>
        </p:nvCxnSpPr>
        <p:spPr>
          <a:xfrm flipV="1">
            <a:off x="6184625" y="3071190"/>
            <a:ext cx="505238" cy="2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AED0D3A-91AB-044D-9781-EA22387DD35A}"/>
              </a:ext>
            </a:extLst>
          </p:cNvPr>
          <p:cNvCxnSpPr>
            <a:cxnSpLocks/>
          </p:cNvCxnSpPr>
          <p:nvPr/>
        </p:nvCxnSpPr>
        <p:spPr>
          <a:xfrm flipV="1">
            <a:off x="7853569" y="3071190"/>
            <a:ext cx="505238" cy="2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8649F12-4066-5A43-8774-6D0517C626C4}"/>
              </a:ext>
            </a:extLst>
          </p:cNvPr>
          <p:cNvCxnSpPr>
            <a:cxnSpLocks/>
          </p:cNvCxnSpPr>
          <p:nvPr/>
        </p:nvCxnSpPr>
        <p:spPr>
          <a:xfrm flipV="1">
            <a:off x="9532453" y="3071188"/>
            <a:ext cx="505238" cy="2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olded Corner 23">
            <a:extLst>
              <a:ext uri="{FF2B5EF4-FFF2-40B4-BE49-F238E27FC236}">
                <a16:creationId xmlns:a16="http://schemas.microsoft.com/office/drawing/2014/main" id="{4DCB3F3C-CD28-EE4A-8320-6DD756DACB16}"/>
              </a:ext>
            </a:extLst>
          </p:cNvPr>
          <p:cNvSpPr/>
          <p:nvPr/>
        </p:nvSpPr>
        <p:spPr>
          <a:xfrm>
            <a:off x="5158826" y="5632946"/>
            <a:ext cx="914400" cy="914400"/>
          </a:xfrm>
          <a:prstGeom prst="foldedCorner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Calendar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26F4BD0-8DA1-8D4F-9A69-8216C0740307}"/>
              </a:ext>
            </a:extLst>
          </p:cNvPr>
          <p:cNvCxnSpPr>
            <a:cxnSpLocks/>
            <a:endCxn id="5" idx="2"/>
          </p:cNvCxnSpPr>
          <p:nvPr/>
        </p:nvCxnSpPr>
        <p:spPr>
          <a:xfrm flipV="1">
            <a:off x="2829341" y="3747053"/>
            <a:ext cx="1128091" cy="1192695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58A7CAC-1CCB-5E43-8EAF-254B66897C6D}"/>
              </a:ext>
            </a:extLst>
          </p:cNvPr>
          <p:cNvCxnSpPr>
            <a:cxnSpLocks/>
            <a:stCxn id="24" idx="0"/>
            <a:endCxn id="5" idx="2"/>
          </p:cNvCxnSpPr>
          <p:nvPr/>
        </p:nvCxnSpPr>
        <p:spPr>
          <a:xfrm flipH="1" flipV="1">
            <a:off x="3957432" y="3747053"/>
            <a:ext cx="1658594" cy="1885893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98720FA0-663B-8A4B-9A81-8CC0ED3B08E4}"/>
              </a:ext>
            </a:extLst>
          </p:cNvPr>
          <p:cNvSpPr txBox="1"/>
          <p:nvPr/>
        </p:nvSpPr>
        <p:spPr>
          <a:xfrm>
            <a:off x="2606544" y="2683564"/>
            <a:ext cx="74892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Advanced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Search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DC995D5-2129-BF44-BEE2-631932F9F2B5}"/>
              </a:ext>
            </a:extLst>
          </p:cNvPr>
          <p:cNvGrpSpPr/>
          <p:nvPr/>
        </p:nvGrpSpPr>
        <p:grpSpPr>
          <a:xfrm>
            <a:off x="3372679" y="2395331"/>
            <a:ext cx="1169506" cy="1351722"/>
            <a:chOff x="2746514" y="1610140"/>
            <a:chExt cx="1169506" cy="1351722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B8AA31D-9E70-6048-AD41-5C57D1AEEB59}"/>
                </a:ext>
              </a:extLst>
            </p:cNvPr>
            <p:cNvSpPr/>
            <p:nvPr/>
          </p:nvSpPr>
          <p:spPr>
            <a:xfrm>
              <a:off x="2746514" y="1610140"/>
              <a:ext cx="1169506" cy="135172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Suggested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Trips</a:t>
              </a:r>
            </a:p>
          </p:txBody>
        </p:sp>
        <p:sp>
          <p:nvSpPr>
            <p:cNvPr id="35" name="Chevron 34">
              <a:extLst>
                <a:ext uri="{FF2B5EF4-FFF2-40B4-BE49-F238E27FC236}">
                  <a16:creationId xmlns:a16="http://schemas.microsoft.com/office/drawing/2014/main" id="{575B45E8-68BD-9D4F-A185-D28470045F6F}"/>
                </a:ext>
              </a:extLst>
            </p:cNvPr>
            <p:cNvSpPr/>
            <p:nvPr/>
          </p:nvSpPr>
          <p:spPr>
            <a:xfrm>
              <a:off x="3726166" y="2372233"/>
              <a:ext cx="130866" cy="188844"/>
            </a:xfrm>
            <a:prstGeom prst="chevron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Chevron 35">
              <a:extLst>
                <a:ext uri="{FF2B5EF4-FFF2-40B4-BE49-F238E27FC236}">
                  <a16:creationId xmlns:a16="http://schemas.microsoft.com/office/drawing/2014/main" id="{A4342931-7A5F-3044-8D37-36673785A732}"/>
                </a:ext>
              </a:extLst>
            </p:cNvPr>
            <p:cNvSpPr/>
            <p:nvPr/>
          </p:nvSpPr>
          <p:spPr>
            <a:xfrm rot="10638671">
              <a:off x="2821027" y="2382171"/>
              <a:ext cx="130866" cy="188844"/>
            </a:xfrm>
            <a:prstGeom prst="chevron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E9F4D7CE-7FF1-1B48-B625-DE595ADBB37B}"/>
                </a:ext>
              </a:extLst>
            </p:cNvPr>
            <p:cNvSpPr/>
            <p:nvPr/>
          </p:nvSpPr>
          <p:spPr>
            <a:xfrm>
              <a:off x="3059227" y="2145244"/>
              <a:ext cx="616226" cy="76531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020B8DE8-7FF1-044D-B5E3-E1457F285B65}"/>
                </a:ext>
              </a:extLst>
            </p:cNvPr>
            <p:cNvSpPr/>
            <p:nvPr/>
          </p:nvSpPr>
          <p:spPr>
            <a:xfrm>
              <a:off x="3023154" y="2093938"/>
              <a:ext cx="616226" cy="76531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4BB8C671-6D6C-DE46-AF1C-920A9D5E41A8}"/>
              </a:ext>
            </a:extLst>
          </p:cNvPr>
          <p:cNvSpPr/>
          <p:nvPr/>
        </p:nvSpPr>
        <p:spPr>
          <a:xfrm>
            <a:off x="5279750" y="2738316"/>
            <a:ext cx="725557" cy="21864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Offer 1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7AA0F1F-EB7A-DC4F-94E3-382CB3442C37}"/>
              </a:ext>
            </a:extLst>
          </p:cNvPr>
          <p:cNvSpPr/>
          <p:nvPr/>
        </p:nvSpPr>
        <p:spPr>
          <a:xfrm>
            <a:off x="5279750" y="3000030"/>
            <a:ext cx="725557" cy="21864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Offer 2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66748CC-41D0-1A4C-AFC6-206804601E7D}"/>
              </a:ext>
            </a:extLst>
          </p:cNvPr>
          <p:cNvSpPr/>
          <p:nvPr/>
        </p:nvSpPr>
        <p:spPr>
          <a:xfrm>
            <a:off x="5280577" y="3427377"/>
            <a:ext cx="725557" cy="21864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Offer n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24C31917-DD3B-0E49-AD03-12D9FBC041C8}"/>
              </a:ext>
            </a:extLst>
          </p:cNvPr>
          <p:cNvCxnSpPr>
            <a:cxnSpLocks/>
          </p:cNvCxnSpPr>
          <p:nvPr/>
        </p:nvCxnSpPr>
        <p:spPr>
          <a:xfrm>
            <a:off x="5628860" y="3278291"/>
            <a:ext cx="0" cy="139148"/>
          </a:xfrm>
          <a:prstGeom prst="line">
            <a:avLst/>
          </a:prstGeom>
          <a:ln w="12700" cap="flat" cmpd="sng" algn="ctr">
            <a:solidFill>
              <a:schemeClr val="accent6">
                <a:lumMod val="60000"/>
                <a:lumOff val="40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2" name="Double Brace 51">
            <a:extLst>
              <a:ext uri="{FF2B5EF4-FFF2-40B4-BE49-F238E27FC236}">
                <a16:creationId xmlns:a16="http://schemas.microsoft.com/office/drawing/2014/main" id="{0276640A-4850-8442-9504-0B2C14193389}"/>
              </a:ext>
            </a:extLst>
          </p:cNvPr>
          <p:cNvSpPr/>
          <p:nvPr/>
        </p:nvSpPr>
        <p:spPr>
          <a:xfrm>
            <a:off x="4951608" y="1550503"/>
            <a:ext cx="6339244" cy="639421"/>
          </a:xfrm>
          <a:prstGeom prst="bracePair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191DB6C-D6ED-E940-8718-4A4FEA0927E3}"/>
              </a:ext>
            </a:extLst>
          </p:cNvPr>
          <p:cNvSpPr txBox="1"/>
          <p:nvPr/>
        </p:nvSpPr>
        <p:spPr>
          <a:xfrm>
            <a:off x="7745197" y="1639380"/>
            <a:ext cx="752065" cy="4616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RefX</a:t>
            </a:r>
            <a:endParaRPr lang="en-US" sz="2400" b="0" i="0" u="none" strike="noStrike" kern="1200" cap="none" spc="0" normalizeH="0" baseline="0" noProof="0">
              <a:ln>
                <a:noFill/>
              </a:ln>
              <a:solidFill>
                <a:schemeClr val="accent6">
                  <a:lumMod val="75000"/>
                </a:schemeClr>
              </a:solidFill>
              <a:effectLst/>
              <a:uLnTx/>
              <a:uFillTx/>
              <a:latin typeface="Calibri" panose="020F0502020204030204"/>
              <a:cs typeface="Calibri"/>
            </a:endParaRPr>
          </a:p>
        </p:txBody>
      </p:sp>
      <p:sp>
        <p:nvSpPr>
          <p:cNvPr id="55" name="Double Brace 54">
            <a:extLst>
              <a:ext uri="{FF2B5EF4-FFF2-40B4-BE49-F238E27FC236}">
                <a16:creationId xmlns:a16="http://schemas.microsoft.com/office/drawing/2014/main" id="{14952AD2-0FB7-384F-9C24-33976BC82653}"/>
              </a:ext>
            </a:extLst>
          </p:cNvPr>
          <p:cNvSpPr/>
          <p:nvPr/>
        </p:nvSpPr>
        <p:spPr>
          <a:xfrm>
            <a:off x="1313575" y="1564351"/>
            <a:ext cx="3276648" cy="639421"/>
          </a:xfrm>
          <a:prstGeom prst="bracePair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CE6EC0E8-6AD6-164E-8296-8A3357D6DB8B}"/>
              </a:ext>
            </a:extLst>
          </p:cNvPr>
          <p:cNvSpPr txBox="1"/>
          <p:nvPr/>
        </p:nvSpPr>
        <p:spPr>
          <a:xfrm>
            <a:off x="2691853" y="1653228"/>
            <a:ext cx="752065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iOS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C5031DFB-1DCF-8C4F-BE01-2E7C685A53A0}"/>
              </a:ext>
            </a:extLst>
          </p:cNvPr>
          <p:cNvSpPr txBox="1"/>
          <p:nvPr/>
        </p:nvSpPr>
        <p:spPr>
          <a:xfrm>
            <a:off x="5163722" y="310654"/>
            <a:ext cx="25573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3200" b="0" i="0" u="none" strike="noStrike" kern="1200" cap="none" spc="0" normalizeH="0" baseline="0" noProof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Link My Travel</a:t>
            </a: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CF5894CC-E434-6448-B8CE-78DD00483082}"/>
              </a:ext>
            </a:extLst>
          </p:cNvPr>
          <p:cNvSpPr txBox="1"/>
          <p:nvPr/>
        </p:nvSpPr>
        <p:spPr>
          <a:xfrm rot="18771891">
            <a:off x="2486976" y="4168645"/>
            <a:ext cx="14131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Read Travel History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5E3BC1C-5A1B-FA42-B137-1A6338C5468E}"/>
              </a:ext>
            </a:extLst>
          </p:cNvPr>
          <p:cNvSpPr txBox="1"/>
          <p:nvPr/>
        </p:nvSpPr>
        <p:spPr>
          <a:xfrm rot="2917202">
            <a:off x="3940595" y="4565197"/>
            <a:ext cx="21910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Fetch meeting and appointment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E21F07AA-B1C5-6840-831C-3E8B07344F49}"/>
              </a:ext>
            </a:extLst>
          </p:cNvPr>
          <p:cNvSpPr/>
          <p:nvPr/>
        </p:nvSpPr>
        <p:spPr>
          <a:xfrm>
            <a:off x="1313575" y="1083366"/>
            <a:ext cx="9877885" cy="3213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iOS – JS bridge</a:t>
            </a: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94D1F3AD-675C-1447-8DED-BCE3BC80892F}"/>
              </a:ext>
            </a:extLst>
          </p:cNvPr>
          <p:cNvCxnSpPr>
            <a:cxnSpLocks/>
            <a:stCxn id="9" idx="0"/>
          </p:cNvCxnSpPr>
          <p:nvPr/>
        </p:nvCxnSpPr>
        <p:spPr>
          <a:xfrm flipV="1">
            <a:off x="10606707" y="1404740"/>
            <a:ext cx="0" cy="990589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4704CDC3-56EC-9A43-A92C-C65869BB4932}"/>
              </a:ext>
            </a:extLst>
          </p:cNvPr>
          <p:cNvSpPr txBox="1"/>
          <p:nvPr/>
        </p:nvSpPr>
        <p:spPr>
          <a:xfrm>
            <a:off x="10145338" y="1543593"/>
            <a:ext cx="774571" cy="5232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Booking</a:t>
            </a:r>
            <a:endParaRPr lang="en-US" sz="1400" b="0" i="0" u="none" strike="noStrike" kern="1200" cap="none" spc="0" normalizeH="0" baseline="0" noProof="0">
              <a:ln>
                <a:noFill/>
              </a:ln>
              <a:solidFill>
                <a:schemeClr val="accent6">
                  <a:lumMod val="75000"/>
                </a:schemeClr>
              </a:solidFill>
              <a:effectLst/>
              <a:uLnTx/>
              <a:uFillTx/>
              <a:latin typeface="Calibri" panose="020F0502020204030204"/>
              <a:cs typeface="Calibri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History</a:t>
            </a:r>
            <a:endParaRPr lang="en-US" sz="1400" b="0" i="0" u="none" strike="noStrike" kern="1200" cap="none" spc="0" normalizeH="0" baseline="0" noProof="0">
              <a:ln>
                <a:noFill/>
              </a:ln>
              <a:solidFill>
                <a:schemeClr val="accent6">
                  <a:lumMod val="75000"/>
                </a:schemeClr>
              </a:solidFill>
              <a:effectLst/>
              <a:uLnTx/>
              <a:uFillTx/>
              <a:latin typeface="Calibri" panose="020F0502020204030204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536188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B1EFA25A-EB4B-4F03-B182-84FBC7BF81D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98" t="1501" r="1319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DD6CB7E-1379-4875-B1A4-58D38436E7AE}"/>
              </a:ext>
            </a:extLst>
          </p:cNvPr>
          <p:cNvSpPr/>
          <p:nvPr/>
        </p:nvSpPr>
        <p:spPr>
          <a:xfrm>
            <a:off x="0" y="-318371"/>
            <a:ext cx="69301880" cy="47825528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50FB71-DEB1-47D8-B29D-7CAFC65D3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20184023">
            <a:off x="-93153" y="1157439"/>
            <a:ext cx="11252793" cy="596766"/>
          </a:xfrm>
        </p:spPr>
        <p:txBody>
          <a:bodyPr>
            <a:noAutofit/>
          </a:bodyPr>
          <a:lstStyle/>
          <a:p>
            <a:r>
              <a:rPr lang="en-US" sz="4800" dirty="0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Star Jedi" panose="040B0000000000000000" pitchFamily="82" charset="0"/>
              </a:rPr>
              <a:t>Progressive Web App</a:t>
            </a:r>
            <a:endParaRPr lang="en-IE" sz="4800" dirty="0">
              <a:solidFill>
                <a:schemeClr val="bg1"/>
              </a:solidFill>
              <a:effectLst>
                <a:glow rad="228600">
                  <a:schemeClr val="accent2">
                    <a:satMod val="175000"/>
                    <a:alpha val="40000"/>
                  </a:schemeClr>
                </a:glow>
              </a:effectLst>
              <a:latin typeface="Star Jedi" panose="040B0000000000000000" pitchFamily="8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E5CB70-1F30-4C24-AF69-FF79FA26BC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noProof="0" smtClean="0"/>
              <a:pPr/>
              <a:t>9</a:t>
            </a:fld>
            <a:endParaRPr lang="en-GB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E527F3-E20A-4D1C-9C63-CBF9CBF58E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noProof="0"/>
              <a:t>© Amadeus IT Group and its affiliates and subsidiaries</a:t>
            </a:r>
            <a:endParaRPr lang="en-GB" noProof="0"/>
          </a:p>
        </p:txBody>
      </p:sp>
      <p:sp>
        <p:nvSpPr>
          <p:cNvPr id="3" name="AutoShape 2" descr="data:image/jpg;base64,%20/9j/4AAQSkZJRgABAQEAYABgAAD/2wBDAAUDBAQEAwUEBAQFBQUGBwwIBwcHBw8LCwkMEQ8SEhEPERETFhwXExQaFRERGCEYGh0dHx8fExciJCIeJBweHx7/2wBDAQUFBQcGBw4ICA4eFBEUHh4eHh4eHh4eHh4eHh4eHh4eHh4eHh4eHh4eHh4eHh4eHh4eHh4eHh4eHh4eHh4eHh7/wAARCACRATU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7LooooAKKKKACiiigAooooAKKKKACiiigAooooAKKKKACiiigAooooAKKKKACiiigAooooAKKKKACiiigAooooAKKKKACiiigAooooAKKKKAMrxlqFxpPhHWNUtdhuLOxmni3jK7lQkZHpkV8jj9pj4jYH7rRP/ARv/i6+rPiX/yTrxJ/2Crn/wBFNX50r90fSgD2r/hpj4jf88tE/wDARv8A4uj/AIaY+I3/ADy0T/wEb/4uvFqKAPaf+GmPiN/zy0T/AMBG/wDi6P8Ahpj4jf8APLRP/ARv/i68WooA9qH7THxGz/qtEP8A26N/8XWjp/7UnjKJh9u0HRLpe/liSIn8dx/lXglFAH134S/ae8J6hKkHiDSb7RXYgeapFxEPckAMP++TXtmga1pOv6bHqWi6jbahaSfdlgkDD6HHQ+x5r82K6HwH4z8ReCdZTVPD9+9u+R5sJOYp1/uuvQj9R2NAH6K0Vw/wc+JGk/Ebw59uswLbUIMJe2bNloW9R6qex/DqK7igAooooAKKKKAAnAyeBXzN4l+PPimHxDqEOkR6b9gjuHS3MkBZigOASd3fGfxr2z4v69/wjnw61fUVfbOYTDB6+Y/yjH0zn8K+LK+w4YyyliITq1o3Wyv+P6Hx/E+Z1cPKFKjKz3dvw/U9X/4X746/556T/wCAzf8AxVH/AAv3x1/zz0n/AMBm/wDiq8oor6r+xsB/z6X3Hyv9s4//AJ+v7z7m8Da2viTwhpetrtBu7dXkC9Ffow/Bga2q8X/ZQ1z7X4Sv9DkfMlhceZGCf+WcnP8A6EG/OvaK/M8yw31XFVKXRPT06fgfpmW4n61hadXq1r69fxCiiiuE7gooqO5mitraW4ncRxRIXdj0VQMk/lQlcG7Hk/x5+KGoeC7/AE/S9CW1e8ljM1x56FwiZwowCOSQfyrzL/hfvjr/AJ56T/4DN/8AFVw3j/xBL4p8YalrkhbbcTHylP8ADGOEH5AVg1+n4DIsLTw8I1aacra37n5hj89xVTETlSqNRvpbser/APC/fHX/ADz0n/wGb/4qj/hfvjr/AJ56T/4DN/8AFV5RXV/Cbw4fFXj7TNKZN1v5nnXP/XJOW/PgfjW9bLMuo05VJUlZK+xhRzPMa1SNONV3btufXHgC71m/8H6bf6+Il1C5hE0iRJsVA3KjGTzgjPvW7SKAqhVAAHAA7VW1fULbStKu9TvZBHbWkLzSseyqCT+gr8sqTU5uSVr9D9TpwcIKLd7dTlE+IFg3xhf4ejb566aLrzM8+bnPl/8AfGGrta/Pi18eahH8Wl+IEhb7QdS+1umf+WZODH9Nny1+gNhdQX1jBe2sgkguI1licdGVhkH8jUFk1FFFABRRRQAUUUUAc98S/wDknXiT/sFXP/opq/Olfuj6V+i3xL/5J14k/wCwVc/+imr86V+6PpQAtFFFACEijcPUV9YfsUWlrceB9ca4tYJiNTABeMMQPKX1r3z+y9N/6B1p/wB+V/woA/NMMD0INLX6Ka94F8G67A0Oq+GdKuVP8RtlDj6MACPwNfLP7RnwWj8Dwr4k8NtNLockgjnhkbc9ox+783UoenPIOOuaAPEaKKKAPZP2P7TU7j4vJPY3EsNrbWUr3oX7siHCqh/4EQf+A19pV4F+xZ4b+weCNR8STRgTapc+XESOfKi4/Vi35CvfaACiiigAooooA+f/ANrbXudI8NxP/evJwD9VTP8A4/Xz/XW/F7Xv+Ej+Imr6ir7oFmMEHp5cfyjH1wT+NclX61k+F+q4OnTe9rv1ep+S5xivrWMqVFtey9FoFFFFemeYel/s3a5/ZHxNtbaR9sOpRNatn+8fmT9Vx+NfWtfBGmXk2nala6hbsVmtpkmjI/vKQR/KvuzRNQh1XR7PU7c5iuoEmT6MAf618DxdhuWtCuvtK3zX9fgffcI4nmozov7Lv8n/AF+Jbooor5A+vCvK/wBpfxP/AGJ4DOl28m271ZzCMHkRDlz/ACX/AIFXqlfH3x78T/8ACTfEO8MMm+zsP9Et8Hg7T8zD6tn8AK93h3BfWsYm17sdX+n4nhcRY36rg2k/elov1/A4Ciiiv1A/Lwr6R/ZR8N/ZdCvvE9xHiW9f7PbkjpEh+Y/i3/oNfPGk2NxqmqWum2iF7i6mWGNfVmOB/OvuXwzpNvoPh6w0a1H7mzgWJT64HJ/E5P418rxXjPZYdUI7z/Jf8E+q4VwXtcQ68to/m/8AgGjXh/7Yniz+xvh5F4et5Nt1rUuxwDyIEwz/AJnaPxNe4V8K/tL+LP8AhKvitqDQy77LTP8AQbbByDsJ3sPq5b8AK/PD9DPM6+1f2SvFX9v/AAti0yeTdd6LIbV89TEfmjP5ZX/gNfFVewfsleKf7A+KUWmTybbTWojatnoJR80Z/PK/8CoA+1qKKKACiiigAooooA574l/8k68Sf9gq5/8ARTV+dK/dH0r9FviX/wAk68Sf9gq5/wDRTV+dK/dH0oAWiiigD61/Yg/5EXXf+wmP/RSV9A18/fsQf8iLrv8A2Ex/6KSvoGgArm/ilp0GrfDfxFp9yoaOXTp+D2ZULKfwIB/CukrjPjfr1v4c+FfiDUJ3VWeze3hUnBeSQbFA/E5/A0Afn2vKg+1SW8MtzcRW8CF5pXWONR1ZicAfmajHAAr039mTw3/wkfxf0rzI99tp26/myMj5PuA/8DK/lQB9n+AdBi8MeC9I8PwgYsbRImI7uB8x/FiT+NbdFBIUFmIAHUmgAorz74SfEKHxlfa7ZMVWayvHa3A/jti2EP1GOfqK9BrfE4ephqjp1FZoww+Ip4mmqlN3TCuY+KuvDw38P9X1QOFmWAxwf9dH+Vf1Ofwrp68F/a217Za6R4bifmRjdzgHsPlTP4lvyrqynC/WsZTp9L6+i1Zy5tivquDqVOttPV6Hzz+tFFFfrh+RhRRRQAV9X/sza5/avw2jsZHzNpkzW5HfYfmQ/kSPwr5Qr2H9lTXPsPja70WR8RalbEoP+mkfI/8AHS1eFxHhvb4GTW8dfu3/AAPd4cxPsMdFPaWn37fifT9FFFfl5+oHIfGDxMPCngHUNSRwt1In2e19fNfgH8Blvwr4vJJJJJJPUnvXsf7U3if+0vFVt4ct5M2+mJvmAPBmcf0XH5mvG6/TOGsF9XwanJaz1+XT/P5n5nxLjfrGMcIvSGnz6/5fIKKKK+hPnj2D9lvw1/anjKfXp482+lR/uyRwZnBA/Jdx/KvqCuG+Bnhr/hGfh1YW8sey7ux9rucjkM4GAfou0fhXc1+U55jfreMlJPRaL0X/AAT9WyPB/VMHGLWr1fq/+Ach8ZfFS+DfhvrGuKwW4SExWo9Zn+VPyJz+FfnyzMzFnYszHLE9SfWv0K+LnhlfF/w51rQdoaae3LW/HSVfmT/x4AfjX56srIxR1KspwwPUH0ryD1xKmsbq4sb2C9tZDHcW8iyxOP4WU5B/MVDRQB+jngTX4PFPg7SvEFvjZfWySkD+FsfMv4MCPwrar52/Yo8VfavD+q+ELiTMljJ9qtgf+eTnDD8GGf8AgdfRNABRRRQAUUUUAc98S/8AknXiT/sFXP8A6KavzpX7o+lfot8S/wDknXiT/sFXP/opq/Olfuj6UALRRRQB9E/sr/Ebwb4L8J6tZeJdZWxuJ78SxIYZH3J5ajPyqe4New/8L5+FX/Q1J/4Czf8AxFfCtFAH2lrn7SPw3sYHaxm1HVJgPlSC1KAn/efAFfOHxm+K2tfEm/iW4hWw0m2YtbWSPu+Y8b3b+JsfgO1eeUUAFfWP7E/hv7J4V1bxRNHiTULgW8BP/PKPqR9WJ/75r5QjR5ZFiiUvI7BVUdSTwBX6JfDTw8nhXwFo2gIoDWloiy4HWQjLn8WJoA6KuO+M+vf8I78N9WvUfZPLF9mg/wB+T5ePoCT+FdjXz3+1tr2640jw3E/CA3k4B7nKpn/x4/jXp5PhfrWNp03te79FqeZnGK+q4KpU62svV6Hk/wAM/E8vhDxlY60hYwo3l3KD+OFuGH9R7gV9sWs8N1bRXNvIskMqB43XoykZBH4V8B19P/sweLv7X8LyeG7uTN3pWPKyeXgJ4/75PH0K19VxXl/PTWKitY6P06fc/wAz5XhTMOSo8LJ6S1Xr1+9fkew18Y/GnXv+Ei+JOrXiPughl+zQemyP5f1OT+NfVnxK11fDfgXVtY3BZIbdhDk9ZG+VP1Ir4iJLEsxJJ5JPeufhHC3lUxD9F+b/AEOni7FWjTw69X+S/USiinRo0kixxqWdiFUDuT0FfcHwx21j4JkuPg5feMtjebDqCIn/AFwA2uf++2H/AHya4evtPSPB9vb/AAri8HSqAG04wSn/AKaMpLN/30Sa+Mby3ms7ua0uFKTQyNHIp7MpwR+YrwsmzP67Ksr7S09On5HvZ1ln1KNF23jr69fzIq1/BusPoHivS9ZQkfZLlJGx3XPzD8RkVkUV7U4KcXGWzPEpzcJKUd0ffsMiTQpNEwaN1DKw6EHoaoeKdYtvD/h2/wBauyBFaQtIRn7xA4X6k4H41y/wH1z+3fhjpUrvvntUNpN65j4H/ju0/jXB/tX+J/J0+w8KW8nz3B+1XQB/gU4RT9Wyf+AivyrC5bKrj/qr6PX0W5+q4rMo0sB9aXVXXq9j5/1a+udU1S61K8ffcXUzTSN6sxyaq0UV+rpKKsj8olJyd2Fdd8H/AA3/AMJT8QNN0103WqP9ouvTy05IP1OB+NcjX0r+yn4b+xeHL3xLcR4m1CTyYCe0SHk/i2f++RXl51jPqmDnNbvRer/y3PUyXB/W8ZCD2Wr9F/Vj2sDAwOBRRRX5OfrAV8HftG+F/wDhFvi1q1vFHstL5hfW2BgbZMlgPo+4V9418+/tqeF/tvhLTfFUEeZtNn8icgc+TJ0J+jgf99UAfJdFFFAHcfAnxT/wiHxR0fVJJNlpJL9lu/TypPlJP0OG/Cvv4V+ZJ6V99fALxV/wl3ws0jUZJN93BH9ku/XzY/lJP1G1vxoA7yiiigAooooA574l/wDJOvEn/YKuf/RTV+dK/dH0r9FviX/yTrxJ/wBgq5/9FNX50r90fSgBaKKKACivZPgL8G9P+JXh/UNTvNcu9Pe0u/s4SGFXDDYGzz9a9G/4ZT0X/ocNS/8AAWP/ABoA+VaK+q/+GU9E/wChw1L/AMBY/wDGrunfsteEYnDX3iDWrpf7qeXHn/x00AeF/s4+G/8AhJvi7o1vJHvtrJzfT56bY+VB+r7R+NfeVcb8Ovhl4P8AALzzeHdPkjuZ0EctxNM0kjKDnHPAGfQCuyoAK+KPixrv/CR/ELV9TV90JnMUB/6Zp8q/njP419WfFvXv+Ec+Hmr6krhZvIMMH/XR/lXH0zn8K+Kq+34Qwv8AExD9F+b/AEPieL8V/Dw69X+S/UK6P4b+JpvCPjGx1uMsYo32XCD+OJuGH5cj3ArnKK+yq0o1YOnNXT0PjKVWVKaqQeq1Pof9qrxLDLoGiaNYziSO+P252U8NGBhD9CST/wABr54q1f6heXy2y3dw8wtYFt4dx+5GCSFHtyaq1x5ZgVgcOqKd9zszPHPHYh1mrbBXc/ArQf7f+Jmlwum63tGN3NkZGI+QD9W2iuGr6N/ZL0HydG1TxHKnz3MotoT/ALCct+bEf981lneK+rYKc1u9F8/6ubZJhfrONhF7LV/I9zr5D/aI0P8AsX4nX0kabYNQVbyPA4y3D/8AjwJ/GvryvE/2sdC+1eGdO8QRpl7Gcwykf885OmfowH/fVfDcNYr2GOjF7S0/y/E+44kwvt8DKS3jr/n+B810UUV+nH5ie6/soeIY7S41vRLqYRwmEXyFjwuziQ/kVP4V5V8RPEUnirxnqWtuTsnlIhU/wxLwg/ID8SayNPvruwklks53heWF4XKnqjjDL+IqtXnUcvhSxlTFdZJL/P79D0a2Yzq4OnhekW/+B92oUUUV6J5xb0bT7nVtXtNLs13XF3MsMY92OK+5vD2l2+iaFZaRaLiC0gWFPfAxn6nr+NfOX7LHhr+0fFlz4huI8waZHtiJHBmcY/Rc/mK+nK/PuK8b7SvHDx2jv6v/AIH5n6Dwpg/Z0JYiS1lt6L/g/kFFcr8WvFEfg34eavr7MBNBAVtgf4pm+VB/30QfoDX5/vq2qu7O+qXzOxJYm4fknr3r5M+sP0qrG8caDB4n8Iar4fuMbL61eEE/wsR8rfg2D+Ffnb/aep/9BK9/8CH/AMaP7T1P/oJXv/gQ/wDjQBFfWs9jez2V0hjnt5WilU/wspwR+YqGldmdy7szMxyWY5JNJQAV9CfsVeKfsXifU/CVxJiLUYvtNsD/AM9Yx8wH1Tn/AIBXz3Wv4L1248MeLdL8QWufMsLlJsD+JQfmX8VyPxoA/R+ioNNvLfUNPtr+0kElvcxLNE4/iVgCD+RqegAooooA574l/wDJOvEn/YKuf/RTV+dK/dH0r9FviX/yTrxJ/wBgq5/9FNX50r90fSgBaKKKAPrX9iD/AJEXXf8AsJj/ANFJX0DXz9+xB/yIuu/9hMf+ikr6BoAKKKKACiiigDwL9rbXSsWkeG4nPzFrycA9hlU/9nr58r6t/aN8Ff8ACSeEzrFjDu1PS1MgCjmWHq6/h94fQ+tfKVfpnDNWlPAxjDdXv6n5nxNSqwx0pT2dregUUUV9CfPBRRRQAqqzMFVSzE4AHc19wfDrQ18N+CdJ0bbh7e3XzfeQ/M//AI8TXyn8EdB/4SD4laVaum63t5PtU+RkbY+QD9W2j8a+y6+G4uxV5U8Oumr/ACX6n3PCOFtGeIfXRfm/0CsL4gaKviLwXq2jMoLXNsyx57SAZQ/99AVu0V8dTqSpzU47rU+xqU41IOEtnofADqyOUdSrKSCD2NJXa/G7Q/7A+JmrWqJtgnk+1Q+m2T5uPo24fhXFV+yYesq9KNSOzSZ+N4ijKhVlSlum0FFFFbGIUUV2XwY8N/8ACUfELTrGSPdawv8Aabn08tOcH6nA/Gsa9aNClKpLZK5tQoyr1Y047t2Ppn4J+Gv+EX+Hmn2cke27uF+1XPHO9+cH6DA/Cu1ooNfj2IrSr1ZVZbt3P2HD0Y0KUacdkrHy7+2x4s8y90nwZbS/LEPt14Af4jlY1P0G4/iK+a691+Ifwc+Lni3xtq3iKfRLbN5cM0anUIvkjHCL97soArA/4Z5+Kn/QEtP/AAYRf41ibHlNFerf8M8/FT/oCWn/AIMIv8aP+Gefip/0BLT/AMGEX+NAHlNFerH9nr4qAE/2HanHpfxf415XNHJDM8MqFJI2KOpHIIOCKAG0UUUAfaP7Ivir+3vhgukTybrvRJTbHPUxH5oz+WV/4DXstfEv7KHir/hHfirb2M8m201mM2b56CTrGfz+X/gVfbVABRRRQBz3xL/5J14k/wCwVc/+imr86V+6PpX6LfEv/knXiT/sFXP/AKKavzpX7o+lAC0UUUAfWv7EH/Ii67/2Ex/6KSvoGvn79iD/AJEXXf8AsJj/ANFJX0DQAUUUUAFFFFAARkEEZFfIXx58Fnwj4ykktYtul6gTPa4HCHPzx/gTx7EV9e1yfxY8Iw+M/BtzpeFF2n76zkP8MoHAz6HkH617OR5j9RxKcn7stH/n8jxs8y769hmor3o6r/L5nxXRUlzDNbXEtvcRtFNE5SRGGCrA4IP41HX6mnc/LGrBRRSgFiFUEk8ADuaYj6J/ZK0HytN1bxJKnzTyC0gP+yvzP+ZK/wDfNe7Vznwz0IeG/Amk6RtCyRW6tNx/y0b5n/Umujr8izXFfWsXUq9L6ei0R+u5VhfquEp0uttfV6sKKKK889A8E/a20Pda6R4kiTlGaznIHY/Mn6hvzr56r7V+Lmh/8JF8O9Y01U3TeQZoB38xPmX88Y/Gviqv0jhbFe1wfs3vB2+T1X6n5vxThfZYz2i2mr/NaP8AQKKKK+lPmgr6a/ZW8NfYPC114juI8TalJshJHIhQ4/Vs/kK+ctB0y51nWrLSbNd093MsKexY4z+HWvufQtNt9H0az0q0XbBaQrDGPZRjNfJ8V432dCOHi9Zb+i/4P5H1nCmD9pXliJLSO3q/+AXKKKK/Pj9BCiiigAooooAK+F/2nPC//CM/FrUTFHstNTxfwYGB8/3wPo4b8xX3RXg37Z3hf+0vAtn4kgjzPpFxtlIHPkyYB/Jgv5mgD5CooooAltLia0u4bu2kMc8EiyRuOqspyD+Yr9FPh94hh8V+CtJ8QwYxe2yyOB/C/R1/BgR+FfnNX1T+xP4p+0aNq3g+4ky9pJ9stQf+eb8OPwbB/wCBUAfRtFFFAEGoWltqFjPY3kSzW1xG0UsbdHRhgg/UGuF/4Ur8Lf8AoTbD/vqT/wCKr0GigDz7/hSvwt/6E2w/76k/+Ko/4Ur8Lf8AoTbD/vqT/wCKr0GigDE8I+E/DvhGzms/DmlQ6dBNJ5siREkM2AM8k9gK26KKACiiigAooooAKKKKAOU1b4c+CNW1KfUdQ8O2k91O26WQlgWb1ODiqv8Awqj4ef8AQrWf/fT/APxVdrRXUsdiYqyqSt6s5XgcNJ3dON/RHFf8Ko+Hn/QrWf8A30//AMVT4Phb4Agnjni8MWayRsHQ5c4IOQetdlRT+v4r/n7L72L6hhf+fcfuQUUUVyHWFFFFAAeRXFv8Kvh67s7eF7MsxJPzP1/Ou0orWliKtG/s5NX7OxlVoUq1vaRTt3Vziv8AhVHw8/6Faz/76f8A+Ko/4VR8PP8AoVrP/vp//iq7Witv7QxX/P2X3sx+oYX/AJ9R+5HL6J8PfBmianFqel+H7W2vIc+XKpYlcjBxk+hNdRRRWFWtUqvmqSbfm7m9KjTpLlpxSXkrBRRRWZoFFFFABRRRQAVU1nTbDWdKudL1S1jurK5jMc0L/ddT2NW6KAPPv+FK/C3/AKE2w/76k/8AiqP+FK/C3/oTbD/vqT/4qvQaKAPPv+FK/C3/AKE2w/76k/8Aiq1fC/w38D+F9VGq6B4dttPvQjRiWJnztPUcnFdZRQAUUUUAFFFFABRRRQAUUUUAFFFFABRRRQAUUUUAFFFFABRRRQAUUUUAFFFFABRRRQAUUUUAFFFFABRRRQAUUUUAFFFFABRRRQAUUUUAFFFFABRRRQB//9k=">
            <a:extLst>
              <a:ext uri="{FF2B5EF4-FFF2-40B4-BE49-F238E27FC236}">
                <a16:creationId xmlns:a16="http://schemas.microsoft.com/office/drawing/2014/main" id="{B3DE7D9E-0A49-430D-8596-F08E2E5870E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599" y="3276599"/>
            <a:ext cx="2125579" cy="2125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E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EB555734-1CF4-4518-B827-9EAC6F202C04}"/>
              </a:ext>
            </a:extLst>
          </p:cNvPr>
          <p:cNvSpPr txBox="1"/>
          <p:nvPr/>
        </p:nvSpPr>
        <p:spPr>
          <a:xfrm>
            <a:off x="131504" y="5947923"/>
            <a:ext cx="5509925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2400">
                <a:solidFill>
                  <a:srgbClr val="000000"/>
                </a:solidFill>
                <a:latin typeface="Calibri Light"/>
              </a:rPr>
              <a:t>Shrey RUPANI &amp; Julien ARAMINO</a:t>
            </a:r>
          </a:p>
          <a:p>
            <a:pPr algn="ctr"/>
            <a:r>
              <a:rPr lang="en-GB" sz="2400">
                <a:solidFill>
                  <a:srgbClr val="000000"/>
                </a:solidFill>
                <a:latin typeface="Calibri Light"/>
              </a:rPr>
              <a:t> With Jean MOUYADE support </a:t>
            </a:r>
            <a:endParaRPr lang="fr-FR" sz="2400">
              <a:solidFill>
                <a:srgbClr val="000000"/>
              </a:solidFill>
              <a:cs typeface="Calibri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96D7EEE-4AA7-4E56-9ADE-40D9EAB734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7085" y="3173547"/>
            <a:ext cx="5875419" cy="3559783"/>
          </a:xfrm>
          <a:prstGeom prst="rect">
            <a:avLst/>
          </a:prstGeom>
        </p:spPr>
      </p:pic>
      <p:pic>
        <p:nvPicPr>
          <p:cNvPr id="8" name="Picture 2" descr="Image associée">
            <a:extLst>
              <a:ext uri="{FF2B5EF4-FFF2-40B4-BE49-F238E27FC236}">
                <a16:creationId xmlns:a16="http://schemas.microsoft.com/office/drawing/2014/main" id="{C1745A13-4098-4A6E-8E14-A0EF953358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144959">
            <a:off x="3181496" y="2057878"/>
            <a:ext cx="3736267" cy="1753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6003767"/>
      </p:ext>
    </p:extLst>
  </p:cSld>
  <p:clrMapOvr>
    <a:masterClrMapping/>
  </p:clrMapOvr>
</p:sld>
</file>

<file path=ppt/theme/theme1.xml><?xml version="1.0" encoding="utf-8"?>
<a:theme xmlns:a="http://schemas.openxmlformats.org/drawingml/2006/main" name="Restricted_PPT_template widescreen">
  <a:themeElements>
    <a:clrScheme name="Custom 7">
      <a:dk1>
        <a:srgbClr val="005EB8"/>
      </a:dk1>
      <a:lt1>
        <a:srgbClr val="FFFFFF"/>
      </a:lt1>
      <a:dk2>
        <a:srgbClr val="005EB8"/>
      </a:dk2>
      <a:lt2>
        <a:srgbClr val="FFFFFF"/>
      </a:lt2>
      <a:accent1>
        <a:srgbClr val="005EB8"/>
      </a:accent1>
      <a:accent2>
        <a:srgbClr val="00A9E0"/>
      </a:accent2>
      <a:accent3>
        <a:srgbClr val="9BCAEC"/>
      </a:accent3>
      <a:accent4>
        <a:srgbClr val="D3E8F8"/>
      </a:accent4>
      <a:accent5>
        <a:srgbClr val="41388D"/>
      </a:accent5>
      <a:accent6>
        <a:srgbClr val="CE0058"/>
      </a:accent6>
      <a:hlink>
        <a:srgbClr val="005EB8"/>
      </a:hlink>
      <a:folHlink>
        <a:srgbClr val="00A9E0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Amadeus Blue">
      <a:srgbClr val="005EB8"/>
    </a:custClr>
    <a:custClr name="Amadeus Light Blue">
      <a:srgbClr val="00A9E0"/>
    </a:custClr>
    <a:custClr name="Amadeus Pale Blue">
      <a:srgbClr val="9BCAEC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 name="Cherry">
      <a:srgbClr val="CE0058"/>
    </a:custClr>
    <a:custClr name="Purple">
      <a:srgbClr val="6F2B8D"/>
    </a:custClr>
    <a:custClr name="Deep orange">
      <a:srgbClr val="E95326"/>
    </a:custClr>
    <a:custClr name="Orange">
      <a:srgbClr val="F7A827"/>
    </a:custClr>
    <a:custClr name="Yellow">
      <a:srgbClr val="FEEB3D"/>
    </a:custClr>
    <a:custClr name="Green">
      <a:srgbClr val="00A34E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 name="Gray 1">
      <a:srgbClr val="787875"/>
    </a:custClr>
    <a:custClr name="Gray 2">
      <a:srgbClr val="A6A6A8"/>
    </a:custClr>
    <a:custClr name="Gray 3">
      <a:srgbClr val="C7C9C7"/>
    </a:custClr>
    <a:custClr name="Gray 4">
      <a:srgbClr val="E5E5E5"/>
    </a:custClr>
    <a:custClr name="Gray 5">
      <a:srgbClr val="F7F7FA"/>
    </a:custClr>
  </a:custClrLst>
  <a:extLst>
    <a:ext uri="{05A4C25C-085E-4340-85A3-A5531E510DB2}">
      <thm15:themeFamily xmlns:thm15="http://schemas.microsoft.com/office/thememl/2012/main" name="Co-branding (widescreen).potx" id="{B6088155-74B1-47B0-99A4-D64790E569C8}" vid="{57A83847-61BA-4BAD-A26E-CC952E1F9ECF}"/>
    </a:ext>
  </a:extLst>
</a:theme>
</file>

<file path=ppt/theme/theme2.xml><?xml version="1.0" encoding="utf-8"?>
<a:theme xmlns:a="http://schemas.openxmlformats.org/drawingml/2006/main" name="Restricted_PPT_template 4:3 ">
  <a:themeElements>
    <a:clrScheme name="Custom 7">
      <a:dk1>
        <a:srgbClr val="005EB8"/>
      </a:dk1>
      <a:lt1>
        <a:srgbClr val="FFFFFF"/>
      </a:lt1>
      <a:dk2>
        <a:srgbClr val="005EB8"/>
      </a:dk2>
      <a:lt2>
        <a:srgbClr val="FFFFFF"/>
      </a:lt2>
      <a:accent1>
        <a:srgbClr val="005EB8"/>
      </a:accent1>
      <a:accent2>
        <a:srgbClr val="00A9E0"/>
      </a:accent2>
      <a:accent3>
        <a:srgbClr val="9BCAEC"/>
      </a:accent3>
      <a:accent4>
        <a:srgbClr val="D3E8F8"/>
      </a:accent4>
      <a:accent5>
        <a:srgbClr val="41388D"/>
      </a:accent5>
      <a:accent6>
        <a:srgbClr val="CE0058"/>
      </a:accent6>
      <a:hlink>
        <a:srgbClr val="005EB8"/>
      </a:hlink>
      <a:folHlink>
        <a:srgbClr val="00A9E0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Amadeus Blue">
      <a:srgbClr val="005EB8"/>
    </a:custClr>
    <a:custClr name="Amadeus Light Blue">
      <a:srgbClr val="00A9E0"/>
    </a:custClr>
    <a:custClr name="Amadeus Pale Blue">
      <a:srgbClr val="9BCAEC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 name="Cherry">
      <a:srgbClr val="CE0058"/>
    </a:custClr>
    <a:custClr name="Purple">
      <a:srgbClr val="6F2B8D"/>
    </a:custClr>
    <a:custClr name="Deep orange">
      <a:srgbClr val="E95326"/>
    </a:custClr>
    <a:custClr name="Orange">
      <a:srgbClr val="F7A827"/>
    </a:custClr>
    <a:custClr name="Yellow">
      <a:srgbClr val="FEEB3D"/>
    </a:custClr>
    <a:custClr name="Green">
      <a:srgbClr val="00A34E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 name="Gray 1">
      <a:srgbClr val="787875"/>
    </a:custClr>
    <a:custClr name="Gray 2">
      <a:srgbClr val="A6A6A8"/>
    </a:custClr>
    <a:custClr name="Gray 3">
      <a:srgbClr val="C7C9C7"/>
    </a:custClr>
    <a:custClr name="Gray 4">
      <a:srgbClr val="E5E5E5"/>
    </a:custClr>
    <a:custClr name="Gray 5">
      <a:srgbClr val="F7F7FA"/>
    </a:custClr>
  </a:custClrLst>
  <a:extLst>
    <a:ext uri="{05A4C25C-085E-4340-85A3-A5531E510DB2}">
      <thm15:themeFamily xmlns:thm15="http://schemas.microsoft.com/office/thememl/2012/main" name="4-3 format.potx" id="{47383397-9A8A-48E3-BFAD-EB35945CD57E}" vid="{807198F1-DD33-4A21-B1F0-BA88A68F2BD7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Amadeus Blue">
      <a:srgbClr val="005EB8"/>
    </a:custClr>
    <a:custClr name="Amadeus Light Blue">
      <a:srgbClr val="00A9E0"/>
    </a:custClr>
    <a:custClr name="Amadeus Pale Blue">
      <a:srgbClr val="9BCAEC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 name="Cherry">
      <a:srgbClr val="CE0058"/>
    </a:custClr>
    <a:custClr name="Purple">
      <a:srgbClr val="6F2B8D"/>
    </a:custClr>
    <a:custClr name="Deep orange">
      <a:srgbClr val="E95326"/>
    </a:custClr>
    <a:custClr name="Orange">
      <a:srgbClr val="F7A827"/>
    </a:custClr>
    <a:custClr name="Yellow">
      <a:srgbClr val="FEEB3D"/>
    </a:custClr>
    <a:custClr name="Green">
      <a:srgbClr val="00A34E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 name="Gray 1">
      <a:srgbClr val="787875"/>
    </a:custClr>
    <a:custClr name="Gray 2">
      <a:srgbClr val="A6A6A8"/>
    </a:custClr>
    <a:custClr name="Gray 3">
      <a:srgbClr val="C7C9C7"/>
    </a:custClr>
    <a:custClr name="Gray 4">
      <a:srgbClr val="E5E5E5"/>
    </a:custClr>
    <a:custClr name="Gray 5">
      <a:srgbClr val="F7F7FA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Amadeus Blue">
      <a:srgbClr val="005EB8"/>
    </a:custClr>
    <a:custClr name="Amadeus Light Blue">
      <a:srgbClr val="00A9E0"/>
    </a:custClr>
    <a:custClr name="Amadeus Pale Blue">
      <a:srgbClr val="9BCAEC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 name="Cherry">
      <a:srgbClr val="CE0058"/>
    </a:custClr>
    <a:custClr name="Purple">
      <a:srgbClr val="6F2B8D"/>
    </a:custClr>
    <a:custClr name="Deep orange">
      <a:srgbClr val="E95326"/>
    </a:custClr>
    <a:custClr name="Orange">
      <a:srgbClr val="F7A827"/>
    </a:custClr>
    <a:custClr name="Yellow">
      <a:srgbClr val="FEEB3D"/>
    </a:custClr>
    <a:custClr name="Green">
      <a:srgbClr val="00A34E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 name="Gray 1">
      <a:srgbClr val="787875"/>
    </a:custClr>
    <a:custClr name="Gray 2">
      <a:srgbClr val="A6A6A8"/>
    </a:custClr>
    <a:custClr name="Gray 3">
      <a:srgbClr val="C7C9C7"/>
    </a:custClr>
    <a:custClr name="Gray 4">
      <a:srgbClr val="E5E5E5"/>
    </a:custClr>
    <a:custClr name="Gray 5">
      <a:srgbClr val="F7F7FA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3212D8B9F2A084F85A0C4B39973AD61" ma:contentTypeVersion="13" ma:contentTypeDescription="Create a new document." ma:contentTypeScope="" ma:versionID="fb12692f28edb71a2296eebee2c14542">
  <xsd:schema xmlns:xsd="http://www.w3.org/2001/XMLSchema" xmlns:xs="http://www.w3.org/2001/XMLSchema" xmlns:p="http://schemas.microsoft.com/office/2006/metadata/properties" xmlns:ns3="c1aa9305-1f6d-4921-a20c-6f8071a3d59e" xmlns:ns4="47a6c9ea-8ca1-4148-a51c-674433223c5e" targetNamespace="http://schemas.microsoft.com/office/2006/metadata/properties" ma:root="true" ma:fieldsID="7d49611f905db09e09bfd3353ce3ccd8" ns3:_="" ns4:_="">
    <xsd:import namespace="c1aa9305-1f6d-4921-a20c-6f8071a3d59e"/>
    <xsd:import namespace="47a6c9ea-8ca1-4148-a51c-674433223c5e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DateTaken" minOccurs="0"/>
                <xsd:element ref="ns3:MediaServiceLocation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1aa9305-1f6d-4921-a20c-6f8071a3d59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MediaServiceAutoTags" ma:internalName="MediaServiceAutoTags" ma:readOnly="true">
      <xsd:simpleType>
        <xsd:restriction base="dms:Text"/>
      </xsd:simpleType>
    </xsd:element>
    <xsd:element name="MediaServiceOCR" ma:index="14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6" nillable="true" ma:displayName="Location" ma:internalName="MediaServiceLocation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7a6c9ea-8ca1-4148-a51c-674433223c5e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757420B-B02A-4C5C-8E42-D32AAA78C7F7}">
  <ds:schemaRefs>
    <ds:schemaRef ds:uri="http://schemas.microsoft.com/office/2006/metadata/properties"/>
    <ds:schemaRef ds:uri="http://schemas.microsoft.com/office/2006/documentManagement/types"/>
    <ds:schemaRef ds:uri="http://schemas.openxmlformats.org/package/2006/metadata/core-properties"/>
    <ds:schemaRef ds:uri="http://purl.org/dc/terms/"/>
    <ds:schemaRef ds:uri="c1aa9305-1f6d-4921-a20c-6f8071a3d59e"/>
    <ds:schemaRef ds:uri="http://schemas.microsoft.com/office/infopath/2007/PartnerControls"/>
    <ds:schemaRef ds:uri="http://purl.org/dc/dcmitype/"/>
    <ds:schemaRef ds:uri="47a6c9ea-8ca1-4148-a51c-674433223c5e"/>
    <ds:schemaRef ds:uri="http://www.w3.org/XML/1998/namespace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16E3638C-4A66-4333-B9F8-7BBA7195C38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82BE57F-3D87-461F-9226-3E36F889D78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1aa9305-1f6d-4921-a20c-6f8071a3d59e"/>
    <ds:schemaRef ds:uri="47a6c9ea-8ca1-4148-a51c-674433223c5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Co-branding (widescreen)</Template>
  <TotalTime>0</TotalTime>
  <Words>1376</Words>
  <Application>Microsoft Office PowerPoint</Application>
  <PresentationFormat>Widescreen</PresentationFormat>
  <Paragraphs>272</Paragraphs>
  <Slides>23</Slides>
  <Notes>15</Notes>
  <HiddenSlides>0</HiddenSlides>
  <MMClips>2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23</vt:i4>
      </vt:variant>
    </vt:vector>
  </HeadingPairs>
  <TitlesOfParts>
    <vt:vector size="34" baseType="lpstr">
      <vt:lpstr>STCaiyun</vt:lpstr>
      <vt:lpstr>007 GoldenEye</vt:lpstr>
      <vt:lpstr>Amadeus</vt:lpstr>
      <vt:lpstr>Arial</vt:lpstr>
      <vt:lpstr>Arial Black</vt:lpstr>
      <vt:lpstr>Calibri</vt:lpstr>
      <vt:lpstr>Calibri Light</vt:lpstr>
      <vt:lpstr>Lucida Grande</vt:lpstr>
      <vt:lpstr>Star Jedi</vt:lpstr>
      <vt:lpstr>Restricted_PPT_template widescreen</vt:lpstr>
      <vt:lpstr>Restricted_PPT_template 4:3 </vt:lpstr>
      <vt:lpstr>PowerPoint Presentation</vt:lpstr>
      <vt:lpstr>PI#6 Innovation Challenge – Where are we?</vt:lpstr>
      <vt:lpstr>Agenda</vt:lpstr>
      <vt:lpstr>Link my Travel</vt:lpstr>
      <vt:lpstr>Link my travel</vt:lpstr>
      <vt:lpstr>Link My Travel</vt:lpstr>
      <vt:lpstr>Mockup: Link My Travel to my agendas</vt:lpstr>
      <vt:lpstr>PowerPoint Presentation</vt:lpstr>
      <vt:lpstr>Progressive Web App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When user is engaged?</vt:lpstr>
      <vt:lpstr>PowerPoint Presentation</vt:lpstr>
      <vt:lpstr>Improve Interaction Speed  </vt:lpstr>
      <vt:lpstr>Improve Interaction Speed</vt:lpstr>
      <vt:lpstr>Improve Interaction Speed</vt:lpstr>
      <vt:lpstr>Supersonic Subatomic  Pelican </vt:lpstr>
      <vt:lpstr>Supersonic Subatomic Pelican</vt:lpstr>
      <vt:lpstr>PowerPoint Presentation</vt:lpstr>
      <vt:lpstr>PowerPoint Presentation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keywords/>
  <cp:revision>297</cp:revision>
  <dcterms:created xsi:type="dcterms:W3CDTF">2018-12-28T14:03:50Z</dcterms:created>
  <dcterms:modified xsi:type="dcterms:W3CDTF">2020-03-13T10:23:32Z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itusGUID">
    <vt:lpwstr>284f279d-8c4d-4bd2-9a7d-09682d5112dd</vt:lpwstr>
  </property>
  <property fmtid="{D5CDD505-2E9C-101B-9397-08002B2CF9AE}" pid="3" name="OriginatingUser">
    <vt:lpwstr>pilar.garcia</vt:lpwstr>
  </property>
  <property fmtid="{D5CDD505-2E9C-101B-9397-08002B2CF9AE}" pid="4" name="CLASSIFICATION">
    <vt:lpwstr>RESTRICTED</vt:lpwstr>
  </property>
  <property fmtid="{D5CDD505-2E9C-101B-9397-08002B2CF9AE}" pid="5" name="MSIP_Label_7f0ea3bf-098d-497f-9948-5e528bb54b39_Enabled">
    <vt:lpwstr>True</vt:lpwstr>
  </property>
  <property fmtid="{D5CDD505-2E9C-101B-9397-08002B2CF9AE}" pid="6" name="MSIP_Label_7f0ea3bf-098d-497f-9948-5e528bb54b39_SiteId">
    <vt:lpwstr>b3f4f7c2-72ce-4192-aba4-d6c7719b5766</vt:lpwstr>
  </property>
  <property fmtid="{D5CDD505-2E9C-101B-9397-08002B2CF9AE}" pid="7" name="MSIP_Label_7f0ea3bf-098d-497f-9948-5e528bb54b39_Ref">
    <vt:lpwstr>https://api.informationprotection.azure.com/api/b3f4f7c2-72ce-4192-aba4-d6c7719b5766</vt:lpwstr>
  </property>
  <property fmtid="{D5CDD505-2E9C-101B-9397-08002B2CF9AE}" pid="8" name="MSIP_Label_7f0ea3bf-098d-497f-9948-5e528bb54b39_Owner">
    <vt:lpwstr>pilar.garcia@amadeus.com</vt:lpwstr>
  </property>
  <property fmtid="{D5CDD505-2E9C-101B-9397-08002B2CF9AE}" pid="9" name="MSIP_Label_7f0ea3bf-098d-497f-9948-5e528bb54b39_SetDate">
    <vt:lpwstr>2018-05-10T13:38:40.6012830+02:00</vt:lpwstr>
  </property>
  <property fmtid="{D5CDD505-2E9C-101B-9397-08002B2CF9AE}" pid="10" name="MSIP_Label_7f0ea3bf-098d-497f-9948-5e528bb54b39_Name">
    <vt:lpwstr>Public</vt:lpwstr>
  </property>
  <property fmtid="{D5CDD505-2E9C-101B-9397-08002B2CF9AE}" pid="11" name="MSIP_Label_7f0ea3bf-098d-497f-9948-5e528bb54b39_Application">
    <vt:lpwstr>Microsoft Azure Information Protection</vt:lpwstr>
  </property>
  <property fmtid="{D5CDD505-2E9C-101B-9397-08002B2CF9AE}" pid="12" name="MSIP_Label_7f0ea3bf-098d-497f-9948-5e528bb54b39_Extended_MSFT_Method">
    <vt:lpwstr>Manual</vt:lpwstr>
  </property>
  <property fmtid="{D5CDD505-2E9C-101B-9397-08002B2CF9AE}" pid="13" name="Sensitivity">
    <vt:lpwstr>Public</vt:lpwstr>
  </property>
  <property fmtid="{D5CDD505-2E9C-101B-9397-08002B2CF9AE}" pid="14" name="ContentTypeId">
    <vt:lpwstr>0x010100D3212D8B9F2A084F85A0C4B39973AD61</vt:lpwstr>
  </property>
</Properties>
</file>